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  <p:sldMasterId id="2147483738" r:id="rId5"/>
  </p:sldMasterIdLst>
  <p:sldIdLst>
    <p:sldId id="256" r:id="rId6"/>
    <p:sldId id="264" r:id="rId7"/>
    <p:sldId id="296" r:id="rId8"/>
    <p:sldId id="281" r:id="rId9"/>
    <p:sldId id="283" r:id="rId10"/>
    <p:sldId id="284" r:id="rId11"/>
    <p:sldId id="286" r:id="rId12"/>
    <p:sldId id="287" r:id="rId13"/>
    <p:sldId id="288" r:id="rId14"/>
    <p:sldId id="290" r:id="rId15"/>
    <p:sldId id="282" r:id="rId16"/>
    <p:sldId id="297" r:id="rId17"/>
    <p:sldId id="291" r:id="rId18"/>
    <p:sldId id="292" r:id="rId19"/>
    <p:sldId id="293" r:id="rId20"/>
    <p:sldId id="294" r:id="rId21"/>
    <p:sldId id="295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3FE31F-D439-5038-CDD7-105093A5756A}" v="17" dt="2022-11-07T10:07:41.147"/>
    <p1510:client id="{6D53AEB7-84A2-4FDD-98DB-F4FD5661A8E8}" v="757" dt="2022-09-27T15:02:20.883"/>
    <p1510:client id="{C42D484F-D239-40D6-D6BD-C36E1BAFD4C3}" v="260" dt="2022-10-04T18:33:42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ardo Palomo Martín" userId="S::ricardo.palomo@salesianas.org::b5607a71-8365-409a-88b4-3fe8b3e74eaf" providerId="AD" clId="Web-{393FE31F-D439-5038-CDD7-105093A5756A}"/>
    <pc:docChg chg="delSld modSld">
      <pc:chgData name="Ricardo Palomo Martín" userId="S::ricardo.palomo@salesianas.org::b5607a71-8365-409a-88b4-3fe8b3e74eaf" providerId="AD" clId="Web-{393FE31F-D439-5038-CDD7-105093A5756A}" dt="2022-11-07T10:07:41.147" v="16"/>
      <pc:docMkLst>
        <pc:docMk/>
      </pc:docMkLst>
      <pc:sldChg chg="delSp">
        <pc:chgData name="Ricardo Palomo Martín" userId="S::ricardo.palomo@salesianas.org::b5607a71-8365-409a-88b4-3fe8b3e74eaf" providerId="AD" clId="Web-{393FE31F-D439-5038-CDD7-105093A5756A}" dt="2022-11-07T10:04:02.078" v="1"/>
        <pc:sldMkLst>
          <pc:docMk/>
          <pc:sldMk cId="1821122100" sldId="264"/>
        </pc:sldMkLst>
        <pc:picChg chg="del">
          <ac:chgData name="Ricardo Palomo Martín" userId="S::ricardo.palomo@salesianas.org::b5607a71-8365-409a-88b4-3fe8b3e74eaf" providerId="AD" clId="Web-{393FE31F-D439-5038-CDD7-105093A5756A}" dt="2022-11-07T10:03:50.953" v="0"/>
          <ac:picMkLst>
            <pc:docMk/>
            <pc:sldMk cId="1821122100" sldId="264"/>
            <ac:picMk id="15" creationId="{70356DE4-0A2C-ADFC-1DFE-C49A49C255E7}"/>
          </ac:picMkLst>
        </pc:picChg>
        <pc:cxnChg chg="del">
          <ac:chgData name="Ricardo Palomo Martín" userId="S::ricardo.palomo@salesianas.org::b5607a71-8365-409a-88b4-3fe8b3e74eaf" providerId="AD" clId="Web-{393FE31F-D439-5038-CDD7-105093A5756A}" dt="2022-11-07T10:04:02.078" v="1"/>
          <ac:cxnSpMkLst>
            <pc:docMk/>
            <pc:sldMk cId="1821122100" sldId="264"/>
            <ac:cxnSpMk id="17" creationId="{B6A7C61F-9B51-0B01-B4CD-DD2E89659730}"/>
          </ac:cxnSpMkLst>
        </pc:cxnChg>
      </pc:sldChg>
      <pc:sldChg chg="del">
        <pc:chgData name="Ricardo Palomo Martín" userId="S::ricardo.palomo@salesianas.org::b5607a71-8365-409a-88b4-3fe8b3e74eaf" providerId="AD" clId="Web-{393FE31F-D439-5038-CDD7-105093A5756A}" dt="2022-11-07T10:04:08.609" v="2"/>
        <pc:sldMkLst>
          <pc:docMk/>
          <pc:sldMk cId="572392770" sldId="265"/>
        </pc:sldMkLst>
      </pc:sldChg>
      <pc:sldChg chg="del">
        <pc:chgData name="Ricardo Palomo Martín" userId="S::ricardo.palomo@salesianas.org::b5607a71-8365-409a-88b4-3fe8b3e74eaf" providerId="AD" clId="Web-{393FE31F-D439-5038-CDD7-105093A5756A}" dt="2022-11-07T10:04:11.266" v="3"/>
        <pc:sldMkLst>
          <pc:docMk/>
          <pc:sldMk cId="4271328277" sldId="266"/>
        </pc:sldMkLst>
      </pc:sldChg>
      <pc:sldChg chg="del">
        <pc:chgData name="Ricardo Palomo Martín" userId="S::ricardo.palomo@salesianas.org::b5607a71-8365-409a-88b4-3fe8b3e74eaf" providerId="AD" clId="Web-{393FE31F-D439-5038-CDD7-105093A5756A}" dt="2022-11-07T10:04:14.281" v="4"/>
        <pc:sldMkLst>
          <pc:docMk/>
          <pc:sldMk cId="2756497285" sldId="268"/>
        </pc:sldMkLst>
      </pc:sldChg>
      <pc:sldChg chg="del">
        <pc:chgData name="Ricardo Palomo Martín" userId="S::ricardo.palomo@salesianas.org::b5607a71-8365-409a-88b4-3fe8b3e74eaf" providerId="AD" clId="Web-{393FE31F-D439-5038-CDD7-105093A5756A}" dt="2022-11-07T10:04:14.360" v="5"/>
        <pc:sldMkLst>
          <pc:docMk/>
          <pc:sldMk cId="3143863429" sldId="269"/>
        </pc:sldMkLst>
      </pc:sldChg>
      <pc:sldChg chg="del">
        <pc:chgData name="Ricardo Palomo Martín" userId="S::ricardo.palomo@salesianas.org::b5607a71-8365-409a-88b4-3fe8b3e74eaf" providerId="AD" clId="Web-{393FE31F-D439-5038-CDD7-105093A5756A}" dt="2022-11-07T10:04:18.485" v="6"/>
        <pc:sldMkLst>
          <pc:docMk/>
          <pc:sldMk cId="150739246" sldId="270"/>
        </pc:sldMkLst>
      </pc:sldChg>
      <pc:sldChg chg="del">
        <pc:chgData name="Ricardo Palomo Martín" userId="S::ricardo.palomo@salesianas.org::b5607a71-8365-409a-88b4-3fe8b3e74eaf" providerId="AD" clId="Web-{393FE31F-D439-5038-CDD7-105093A5756A}" dt="2022-11-07T10:04:21.719" v="7"/>
        <pc:sldMkLst>
          <pc:docMk/>
          <pc:sldMk cId="1146490508" sldId="271"/>
        </pc:sldMkLst>
      </pc:sldChg>
      <pc:sldChg chg="del">
        <pc:chgData name="Ricardo Palomo Martín" userId="S::ricardo.palomo@salesianas.org::b5607a71-8365-409a-88b4-3fe8b3e74eaf" providerId="AD" clId="Web-{393FE31F-D439-5038-CDD7-105093A5756A}" dt="2022-11-07T10:04:21.735" v="8"/>
        <pc:sldMkLst>
          <pc:docMk/>
          <pc:sldMk cId="1949198696" sldId="272"/>
        </pc:sldMkLst>
      </pc:sldChg>
      <pc:sldChg chg="del">
        <pc:chgData name="Ricardo Palomo Martín" userId="S::ricardo.palomo@salesianas.org::b5607a71-8365-409a-88b4-3fe8b3e74eaf" providerId="AD" clId="Web-{393FE31F-D439-5038-CDD7-105093A5756A}" dt="2022-11-07T10:04:22.782" v="9"/>
        <pc:sldMkLst>
          <pc:docMk/>
          <pc:sldMk cId="960805754" sldId="273"/>
        </pc:sldMkLst>
      </pc:sldChg>
      <pc:sldChg chg="del">
        <pc:chgData name="Ricardo Palomo Martín" userId="S::ricardo.palomo@salesianas.org::b5607a71-8365-409a-88b4-3fe8b3e74eaf" providerId="AD" clId="Web-{393FE31F-D439-5038-CDD7-105093A5756A}" dt="2022-11-07T10:04:24.235" v="10"/>
        <pc:sldMkLst>
          <pc:docMk/>
          <pc:sldMk cId="1044872456" sldId="274"/>
        </pc:sldMkLst>
      </pc:sldChg>
      <pc:sldChg chg="del">
        <pc:chgData name="Ricardo Palomo Martín" userId="S::ricardo.palomo@salesianas.org::b5607a71-8365-409a-88b4-3fe8b3e74eaf" providerId="AD" clId="Web-{393FE31F-D439-5038-CDD7-105093A5756A}" dt="2022-11-07T10:04:24.985" v="11"/>
        <pc:sldMkLst>
          <pc:docMk/>
          <pc:sldMk cId="1005829461" sldId="275"/>
        </pc:sldMkLst>
      </pc:sldChg>
      <pc:sldChg chg="del">
        <pc:chgData name="Ricardo Palomo Martín" userId="S::ricardo.palomo@salesianas.org::b5607a71-8365-409a-88b4-3fe8b3e74eaf" providerId="AD" clId="Web-{393FE31F-D439-5038-CDD7-105093A5756A}" dt="2022-11-07T10:04:26.516" v="12"/>
        <pc:sldMkLst>
          <pc:docMk/>
          <pc:sldMk cId="471189222" sldId="280"/>
        </pc:sldMkLst>
      </pc:sldChg>
      <pc:sldChg chg="delSp">
        <pc:chgData name="Ricardo Palomo Martín" userId="S::ricardo.palomo@salesianas.org::b5607a71-8365-409a-88b4-3fe8b3e74eaf" providerId="AD" clId="Web-{393FE31F-D439-5038-CDD7-105093A5756A}" dt="2022-11-07T10:07:21.568" v="14"/>
        <pc:sldMkLst>
          <pc:docMk/>
          <pc:sldMk cId="442679278" sldId="281"/>
        </pc:sldMkLst>
        <pc:picChg chg="del">
          <ac:chgData name="Ricardo Palomo Martín" userId="S::ricardo.palomo@salesianas.org::b5607a71-8365-409a-88b4-3fe8b3e74eaf" providerId="AD" clId="Web-{393FE31F-D439-5038-CDD7-105093A5756A}" dt="2022-11-07T10:07:21.568" v="14"/>
          <ac:picMkLst>
            <pc:docMk/>
            <pc:sldMk cId="442679278" sldId="281"/>
            <ac:picMk id="10" creationId="{2B8F397B-D1ED-E84B-CFC6-71899B652626}"/>
          </ac:picMkLst>
        </pc:picChg>
        <pc:picChg chg="del">
          <ac:chgData name="Ricardo Palomo Martín" userId="S::ricardo.palomo@salesianas.org::b5607a71-8365-409a-88b4-3fe8b3e74eaf" providerId="AD" clId="Web-{393FE31F-D439-5038-CDD7-105093A5756A}" dt="2022-11-07T10:07:15.740" v="13"/>
          <ac:picMkLst>
            <pc:docMk/>
            <pc:sldMk cId="442679278" sldId="281"/>
            <ac:picMk id="13" creationId="{1F09F66A-142D-0110-B045-EDC70F335A64}"/>
          </ac:picMkLst>
        </pc:picChg>
      </pc:sldChg>
      <pc:sldChg chg="del">
        <pc:chgData name="Ricardo Palomo Martín" userId="S::ricardo.palomo@salesianas.org::b5607a71-8365-409a-88b4-3fe8b3e74eaf" providerId="AD" clId="Web-{393FE31F-D439-5038-CDD7-105093A5756A}" dt="2022-11-07T10:07:33.131" v="15"/>
        <pc:sldMkLst>
          <pc:docMk/>
          <pc:sldMk cId="209613555" sldId="285"/>
        </pc:sldMkLst>
      </pc:sldChg>
      <pc:sldChg chg="del">
        <pc:chgData name="Ricardo Palomo Martín" userId="S::ricardo.palomo@salesianas.org::b5607a71-8365-409a-88b4-3fe8b3e74eaf" providerId="AD" clId="Web-{393FE31F-D439-5038-CDD7-105093A5756A}" dt="2022-11-07T10:07:41.147" v="16"/>
        <pc:sldMkLst>
          <pc:docMk/>
          <pc:sldMk cId="3721333823" sldId="289"/>
        </pc:sldMkLst>
      </pc:sldChg>
    </pc:docChg>
  </pc:docChgLst>
  <pc:docChgLst>
    <pc:chgData name="Ricardo Palomo Martín" userId="S::ricardo.palomo@salesianas.org::b5607a71-8365-409a-88b4-3fe8b3e74eaf" providerId="AD" clId="Web-{6D53AEB7-84A2-4FDD-98DB-F4FD5661A8E8}"/>
    <pc:docChg chg="addSld delSld modSld sldOrd addMainMaster delMainMaster">
      <pc:chgData name="Ricardo Palomo Martín" userId="S::ricardo.palomo@salesianas.org::b5607a71-8365-409a-88b4-3fe8b3e74eaf" providerId="AD" clId="Web-{6D53AEB7-84A2-4FDD-98DB-F4FD5661A8E8}" dt="2022-09-27T15:02:20.883" v="632" actId="14100"/>
      <pc:docMkLst>
        <pc:docMk/>
      </pc:docMkLst>
      <pc:sldChg chg="addSp delSp modSp mod setBg modClrScheme setClrOvrMap chgLayout">
        <pc:chgData name="Ricardo Palomo Martín" userId="S::ricardo.palomo@salesianas.org::b5607a71-8365-409a-88b4-3fe8b3e74eaf" providerId="AD" clId="Web-{6D53AEB7-84A2-4FDD-98DB-F4FD5661A8E8}" dt="2022-09-27T14:45:18.067" v="619" actId="1076"/>
        <pc:sldMkLst>
          <pc:docMk/>
          <pc:sldMk cId="2406273178" sldId="256"/>
        </pc:sldMkLst>
        <pc:spChg chg="mod">
          <ac:chgData name="Ricardo Palomo Martín" userId="S::ricardo.palomo@salesianas.org::b5607a71-8365-409a-88b4-3fe8b3e74eaf" providerId="AD" clId="Web-{6D53AEB7-84A2-4FDD-98DB-F4FD5661A8E8}" dt="2022-09-27T14:45:18.067" v="619" actId="1076"/>
          <ac:spMkLst>
            <pc:docMk/>
            <pc:sldMk cId="2406273178" sldId="256"/>
            <ac:spMk id="2" creationId="{00000000-0000-0000-0000-000000000000}"/>
          </ac:spMkLst>
        </pc:spChg>
        <pc:spChg chg="del mod">
          <ac:chgData name="Ricardo Palomo Martín" userId="S::ricardo.palomo@salesianas.org::b5607a71-8365-409a-88b4-3fe8b3e74eaf" providerId="AD" clId="Web-{6D53AEB7-84A2-4FDD-98DB-F4FD5661A8E8}" dt="2022-09-27T07:09:24.887" v="10"/>
          <ac:spMkLst>
            <pc:docMk/>
            <pc:sldMk cId="2406273178" sldId="256"/>
            <ac:spMk id="3" creationId="{00000000-0000-0000-0000-000000000000}"/>
          </ac:spMkLst>
        </pc:spChg>
        <pc:spChg chg="add mod">
          <ac:chgData name="Ricardo Palomo Martín" userId="S::ricardo.palomo@salesianas.org::b5607a71-8365-409a-88b4-3fe8b3e74eaf" providerId="AD" clId="Web-{6D53AEB7-84A2-4FDD-98DB-F4FD5661A8E8}" dt="2022-09-27T14:45:08.098" v="618" actId="20577"/>
          <ac:spMkLst>
            <pc:docMk/>
            <pc:sldMk cId="2406273178" sldId="256"/>
            <ac:spMk id="4" creationId="{CE4961C3-062F-31B2-EF53-6BCD52903615}"/>
          </ac:spMkLst>
        </pc:spChg>
        <pc:spChg chg="add del">
          <ac:chgData name="Ricardo Palomo Martín" userId="S::ricardo.palomo@salesianas.org::b5607a71-8365-409a-88b4-3fe8b3e74eaf" providerId="AD" clId="Web-{6D53AEB7-84A2-4FDD-98DB-F4FD5661A8E8}" dt="2022-09-27T07:09:00.855" v="1"/>
          <ac:spMkLst>
            <pc:docMk/>
            <pc:sldMk cId="2406273178" sldId="256"/>
            <ac:spMk id="9" creationId="{657F69E0-C4B0-4BEC-A689-4F8D877F05D4}"/>
          </ac:spMkLst>
        </pc:spChg>
        <pc:spChg chg="add del">
          <ac:chgData name="Ricardo Palomo Martín" userId="S::ricardo.palomo@salesianas.org::b5607a71-8365-409a-88b4-3fe8b3e74eaf" providerId="AD" clId="Web-{6D53AEB7-84A2-4FDD-98DB-F4FD5661A8E8}" dt="2022-09-27T07:09:00.855" v="1"/>
          <ac:spMkLst>
            <pc:docMk/>
            <pc:sldMk cId="2406273178" sldId="256"/>
            <ac:spMk id="11" creationId="{9F6380B4-6A1C-481E-8408-B4E6C75B9B81}"/>
          </ac:spMkLst>
        </pc:spChg>
        <pc:spChg chg="add">
          <ac:chgData name="Ricardo Palomo Martín" userId="S::ricardo.palomo@salesianas.org::b5607a71-8365-409a-88b4-3fe8b3e74eaf" providerId="AD" clId="Web-{6D53AEB7-84A2-4FDD-98DB-F4FD5661A8E8}" dt="2022-09-27T07:09:00.918" v="2"/>
          <ac:spMkLst>
            <pc:docMk/>
            <pc:sldMk cId="2406273178" sldId="256"/>
            <ac:spMk id="15" creationId="{AC8EEB0F-BA72-49AC-956F-331B60FDE79E}"/>
          </ac:spMkLst>
        </pc:spChg>
        <pc:grpChg chg="add">
          <ac:chgData name="Ricardo Palomo Martín" userId="S::ricardo.palomo@salesianas.org::b5607a71-8365-409a-88b4-3fe8b3e74eaf" providerId="AD" clId="Web-{6D53AEB7-84A2-4FDD-98DB-F4FD5661A8E8}" dt="2022-09-27T07:09:00.918" v="2"/>
          <ac:grpSpMkLst>
            <pc:docMk/>
            <pc:sldMk cId="2406273178" sldId="256"/>
            <ac:grpSpMk id="17" creationId="{FB8CE58F-407C-497E-B723-21FD8C6D35E4}"/>
          </ac:grpSpMkLst>
        </pc:grpChg>
        <pc:picChg chg="add del">
          <ac:chgData name="Ricardo Palomo Martín" userId="S::ricardo.palomo@salesianas.org::b5607a71-8365-409a-88b4-3fe8b3e74eaf" providerId="AD" clId="Web-{6D53AEB7-84A2-4FDD-98DB-F4FD5661A8E8}" dt="2022-09-27T07:09:00.855" v="1"/>
          <ac:picMkLst>
            <pc:docMk/>
            <pc:sldMk cId="2406273178" sldId="256"/>
            <ac:picMk id="4" creationId="{3C6AA142-946F-E836-8E56-6704DAB78929}"/>
          </ac:picMkLst>
        </pc:picChg>
        <pc:picChg chg="add">
          <ac:chgData name="Ricardo Palomo Martín" userId="S::ricardo.palomo@salesianas.org::b5607a71-8365-409a-88b4-3fe8b3e74eaf" providerId="AD" clId="Web-{6D53AEB7-84A2-4FDD-98DB-F4FD5661A8E8}" dt="2022-09-27T07:09:00.918" v="2"/>
          <ac:picMkLst>
            <pc:docMk/>
            <pc:sldMk cId="2406273178" sldId="256"/>
            <ac:picMk id="16" creationId="{D22F18B7-DF81-3F86-9E97-6137FD20C654}"/>
          </ac:picMkLst>
        </pc:picChg>
      </pc:sldChg>
      <pc:sldChg chg="addSp delSp modSp new del">
        <pc:chgData name="Ricardo Palomo Martín" userId="S::ricardo.palomo@salesianas.org::b5607a71-8365-409a-88b4-3fe8b3e74eaf" providerId="AD" clId="Web-{6D53AEB7-84A2-4FDD-98DB-F4FD5661A8E8}" dt="2022-09-27T13:29:11.885" v="225"/>
        <pc:sldMkLst>
          <pc:docMk/>
          <pc:sldMk cId="1824233870" sldId="257"/>
        </pc:sldMkLst>
        <pc:spChg chg="mod">
          <ac:chgData name="Ricardo Palomo Martín" userId="S::ricardo.palomo@salesianas.org::b5607a71-8365-409a-88b4-3fe8b3e74eaf" providerId="AD" clId="Web-{6D53AEB7-84A2-4FDD-98DB-F4FD5661A8E8}" dt="2022-09-27T07:14:45.301" v="23" actId="14100"/>
          <ac:spMkLst>
            <pc:docMk/>
            <pc:sldMk cId="1824233870" sldId="257"/>
            <ac:spMk id="2" creationId="{56DF96FA-BA68-BB20-5081-DC44E363383A}"/>
          </ac:spMkLst>
        </pc:spChg>
        <pc:spChg chg="del">
          <ac:chgData name="Ricardo Palomo Martín" userId="S::ricardo.palomo@salesianas.org::b5607a71-8365-409a-88b4-3fe8b3e74eaf" providerId="AD" clId="Web-{6D53AEB7-84A2-4FDD-98DB-F4FD5661A8E8}" dt="2022-09-27T07:13:46.612" v="16"/>
          <ac:spMkLst>
            <pc:docMk/>
            <pc:sldMk cId="1824233870" sldId="257"/>
            <ac:spMk id="3" creationId="{02B07FCC-B8CB-6ACE-D478-2E10D1DDFD4F}"/>
          </ac:spMkLst>
        </pc:spChg>
        <pc:picChg chg="add mod">
          <ac:chgData name="Ricardo Palomo Martín" userId="S::ricardo.palomo@salesianas.org::b5607a71-8365-409a-88b4-3fe8b3e74eaf" providerId="AD" clId="Web-{6D53AEB7-84A2-4FDD-98DB-F4FD5661A8E8}" dt="2022-09-27T07:15:04.911" v="24" actId="1076"/>
          <ac:picMkLst>
            <pc:docMk/>
            <pc:sldMk cId="1824233870" sldId="257"/>
            <ac:picMk id="4" creationId="{2FDBE41B-5588-1CCD-E5A8-6DC3F33E86BC}"/>
          </ac:picMkLst>
        </pc:picChg>
        <pc:picChg chg="add mod">
          <ac:chgData name="Ricardo Palomo Martín" userId="S::ricardo.palomo@salesianas.org::b5607a71-8365-409a-88b4-3fe8b3e74eaf" providerId="AD" clId="Web-{6D53AEB7-84A2-4FDD-98DB-F4FD5661A8E8}" dt="2022-09-27T07:16:48.023" v="31" actId="1076"/>
          <ac:picMkLst>
            <pc:docMk/>
            <pc:sldMk cId="1824233870" sldId="257"/>
            <ac:picMk id="5" creationId="{24D03710-B043-A511-964F-EA1A3EB4A4ED}"/>
          </ac:picMkLst>
        </pc:picChg>
        <pc:picChg chg="add mod">
          <ac:chgData name="Ricardo Palomo Martín" userId="S::ricardo.palomo@salesianas.org::b5607a71-8365-409a-88b4-3fe8b3e74eaf" providerId="AD" clId="Web-{6D53AEB7-84A2-4FDD-98DB-F4FD5661A8E8}" dt="2022-09-27T07:17:10.758" v="34" actId="1076"/>
          <ac:picMkLst>
            <pc:docMk/>
            <pc:sldMk cId="1824233870" sldId="257"/>
            <ac:picMk id="7" creationId="{2715DDD2-5331-2552-1E17-2795B408737A}"/>
          </ac:picMkLst>
        </pc:picChg>
        <pc:cxnChg chg="add del mod">
          <ac:chgData name="Ricardo Palomo Martín" userId="S::ricardo.palomo@salesianas.org::b5607a71-8365-409a-88b4-3fe8b3e74eaf" providerId="AD" clId="Web-{6D53AEB7-84A2-4FDD-98DB-F4FD5661A8E8}" dt="2022-09-27T07:15:59.569" v="30"/>
          <ac:cxnSpMkLst>
            <pc:docMk/>
            <pc:sldMk cId="1824233870" sldId="257"/>
            <ac:cxnSpMk id="6" creationId="{56E9F919-F190-28A9-D117-95524413053E}"/>
          </ac:cxnSpMkLst>
        </pc:cxnChg>
        <pc:cxnChg chg="add mod">
          <ac:chgData name="Ricardo Palomo Martín" userId="S::ricardo.palomo@salesianas.org::b5607a71-8365-409a-88b4-3fe8b3e74eaf" providerId="AD" clId="Web-{6D53AEB7-84A2-4FDD-98DB-F4FD5661A8E8}" dt="2022-09-27T07:17:55.540" v="39"/>
          <ac:cxnSpMkLst>
            <pc:docMk/>
            <pc:sldMk cId="1824233870" sldId="257"/>
            <ac:cxnSpMk id="8" creationId="{8F23CCA9-55A2-F99E-8295-72BDB633E88E}"/>
          </ac:cxnSpMkLst>
        </pc:cxnChg>
      </pc:sldChg>
      <pc:sldChg chg="addSp delSp modSp new del">
        <pc:chgData name="Ricardo Palomo Martín" userId="S::ricardo.palomo@salesianas.org::b5607a71-8365-409a-88b4-3fe8b3e74eaf" providerId="AD" clId="Web-{6D53AEB7-84A2-4FDD-98DB-F4FD5661A8E8}" dt="2022-09-27T13:31:31.093" v="246"/>
        <pc:sldMkLst>
          <pc:docMk/>
          <pc:sldMk cId="3003643166" sldId="258"/>
        </pc:sldMkLst>
        <pc:spChg chg="del">
          <ac:chgData name="Ricardo Palomo Martín" userId="S::ricardo.palomo@salesianas.org::b5607a71-8365-409a-88b4-3fe8b3e74eaf" providerId="AD" clId="Web-{6D53AEB7-84A2-4FDD-98DB-F4FD5661A8E8}" dt="2022-09-27T07:19:01.542" v="41"/>
          <ac:spMkLst>
            <pc:docMk/>
            <pc:sldMk cId="3003643166" sldId="258"/>
            <ac:spMk id="3" creationId="{665124E4-E024-1558-C46A-A185C271D429}"/>
          </ac:spMkLst>
        </pc:spChg>
        <pc:picChg chg="add mod ord">
          <ac:chgData name="Ricardo Palomo Martín" userId="S::ricardo.palomo@salesianas.org::b5607a71-8365-409a-88b4-3fe8b3e74eaf" providerId="AD" clId="Web-{6D53AEB7-84A2-4FDD-98DB-F4FD5661A8E8}" dt="2022-09-27T07:19:52.731" v="42" actId="1076"/>
          <ac:picMkLst>
            <pc:docMk/>
            <pc:sldMk cId="3003643166" sldId="258"/>
            <ac:picMk id="4" creationId="{4464F087-5A4E-B8FC-38C6-0548E55F0272}"/>
          </ac:picMkLst>
        </pc:picChg>
        <pc:picChg chg="add mod">
          <ac:chgData name="Ricardo Palomo Martín" userId="S::ricardo.palomo@salesianas.org::b5607a71-8365-409a-88b4-3fe8b3e74eaf" providerId="AD" clId="Web-{6D53AEB7-84A2-4FDD-98DB-F4FD5661A8E8}" dt="2022-09-27T07:20:03.309" v="45" actId="14100"/>
          <ac:picMkLst>
            <pc:docMk/>
            <pc:sldMk cId="3003643166" sldId="258"/>
            <ac:picMk id="5" creationId="{F9D76A84-E5D5-481B-1A24-EA6A8BDE233F}"/>
          </ac:picMkLst>
        </pc:picChg>
      </pc:sldChg>
      <pc:sldChg chg="addSp delSp modSp new del">
        <pc:chgData name="Ricardo Palomo Martín" userId="S::ricardo.palomo@salesianas.org::b5607a71-8365-409a-88b4-3fe8b3e74eaf" providerId="AD" clId="Web-{6D53AEB7-84A2-4FDD-98DB-F4FD5661A8E8}" dt="2022-09-27T13:33:35.051" v="266"/>
        <pc:sldMkLst>
          <pc:docMk/>
          <pc:sldMk cId="4152936668" sldId="259"/>
        </pc:sldMkLst>
        <pc:spChg chg="del">
          <ac:chgData name="Ricardo Palomo Martín" userId="S::ricardo.palomo@salesianas.org::b5607a71-8365-409a-88b4-3fe8b3e74eaf" providerId="AD" clId="Web-{6D53AEB7-84A2-4FDD-98DB-F4FD5661A8E8}" dt="2022-09-27T07:20:39.138" v="47"/>
          <ac:spMkLst>
            <pc:docMk/>
            <pc:sldMk cId="4152936668" sldId="259"/>
            <ac:spMk id="3" creationId="{246B383A-85A1-EF45-518F-D24E88CBEF93}"/>
          </ac:spMkLst>
        </pc:spChg>
        <pc:spChg chg="add del mod">
          <ac:chgData name="Ricardo Palomo Martín" userId="S::ricardo.palomo@salesianas.org::b5607a71-8365-409a-88b4-3fe8b3e74eaf" providerId="AD" clId="Web-{6D53AEB7-84A2-4FDD-98DB-F4FD5661A8E8}" dt="2022-09-27T13:33:30.848" v="264"/>
          <ac:spMkLst>
            <pc:docMk/>
            <pc:sldMk cId="4152936668" sldId="259"/>
            <ac:spMk id="6" creationId="{6482165F-C180-F5C6-3BB1-4BEA96DFF570}"/>
          </ac:spMkLst>
        </pc:spChg>
        <pc:picChg chg="add del mod ord">
          <ac:chgData name="Ricardo Palomo Martín" userId="S::ricardo.palomo@salesianas.org::b5607a71-8365-409a-88b4-3fe8b3e74eaf" providerId="AD" clId="Web-{6D53AEB7-84A2-4FDD-98DB-F4FD5661A8E8}" dt="2022-09-27T13:33:24.082" v="263"/>
          <ac:picMkLst>
            <pc:docMk/>
            <pc:sldMk cId="4152936668" sldId="259"/>
            <ac:picMk id="4" creationId="{625C07EF-A959-0DB4-96CD-0826BFC41659}"/>
          </ac:picMkLst>
        </pc:picChg>
        <pc:picChg chg="add del mod">
          <ac:chgData name="Ricardo Palomo Martín" userId="S::ricardo.palomo@salesianas.org::b5607a71-8365-409a-88b4-3fe8b3e74eaf" providerId="AD" clId="Web-{6D53AEB7-84A2-4FDD-98DB-F4FD5661A8E8}" dt="2022-09-27T13:33:32.066" v="265"/>
          <ac:picMkLst>
            <pc:docMk/>
            <pc:sldMk cId="4152936668" sldId="259"/>
            <ac:picMk id="5" creationId="{1E8A1B72-7E7A-07C8-EBD5-6C347829FAC1}"/>
          </ac:picMkLst>
        </pc:picChg>
      </pc:sldChg>
      <pc:sldChg chg="addSp delSp modSp new del">
        <pc:chgData name="Ricardo Palomo Martín" userId="S::ricardo.palomo@salesianas.org::b5607a71-8365-409a-88b4-3fe8b3e74eaf" providerId="AD" clId="Web-{6D53AEB7-84A2-4FDD-98DB-F4FD5661A8E8}" dt="2022-09-27T13:39:35.971" v="305"/>
        <pc:sldMkLst>
          <pc:docMk/>
          <pc:sldMk cId="1409288614" sldId="260"/>
        </pc:sldMkLst>
        <pc:spChg chg="del">
          <ac:chgData name="Ricardo Palomo Martín" userId="S::ricardo.palomo@salesianas.org::b5607a71-8365-409a-88b4-3fe8b3e74eaf" providerId="AD" clId="Web-{6D53AEB7-84A2-4FDD-98DB-F4FD5661A8E8}" dt="2022-09-27T07:24:33.519" v="63"/>
          <ac:spMkLst>
            <pc:docMk/>
            <pc:sldMk cId="1409288614" sldId="260"/>
            <ac:spMk id="2" creationId="{15C427EF-3A01-415E-29E6-3B132721BF43}"/>
          </ac:spMkLst>
        </pc:spChg>
        <pc:spChg chg="del">
          <ac:chgData name="Ricardo Palomo Martín" userId="S::ricardo.palomo@salesianas.org::b5607a71-8365-409a-88b4-3fe8b3e74eaf" providerId="AD" clId="Web-{6D53AEB7-84A2-4FDD-98DB-F4FD5661A8E8}" dt="2022-09-27T07:21:57.984" v="52"/>
          <ac:spMkLst>
            <pc:docMk/>
            <pc:sldMk cId="1409288614" sldId="260"/>
            <ac:spMk id="3" creationId="{489321A1-DBCC-7E88-C32E-28A3323DFE38}"/>
          </ac:spMkLst>
        </pc:spChg>
        <pc:spChg chg="add mod">
          <ac:chgData name="Ricardo Palomo Martín" userId="S::ricardo.palomo@salesianas.org::b5607a71-8365-409a-88b4-3fe8b3e74eaf" providerId="AD" clId="Web-{6D53AEB7-84A2-4FDD-98DB-F4FD5661A8E8}" dt="2022-09-27T13:39:33.580" v="304"/>
          <ac:spMkLst>
            <pc:docMk/>
            <pc:sldMk cId="1409288614" sldId="260"/>
            <ac:spMk id="3" creationId="{48E0429A-D2A3-9238-949A-E6FB241BEEE7}"/>
          </ac:spMkLst>
        </pc:spChg>
        <pc:picChg chg="add del mod ord">
          <ac:chgData name="Ricardo Palomo Martín" userId="S::ricardo.palomo@salesianas.org::b5607a71-8365-409a-88b4-3fe8b3e74eaf" providerId="AD" clId="Web-{6D53AEB7-84A2-4FDD-98DB-F4FD5661A8E8}" dt="2022-09-27T13:39:33.580" v="304"/>
          <ac:picMkLst>
            <pc:docMk/>
            <pc:sldMk cId="1409288614" sldId="260"/>
            <ac:picMk id="4" creationId="{41DDF032-CBBD-9EA5-67E6-8ECA4586B3E0}"/>
          </ac:picMkLst>
        </pc:picChg>
        <pc:picChg chg="add del mod">
          <ac:chgData name="Ricardo Palomo Martín" userId="S::ricardo.palomo@salesianas.org::b5607a71-8365-409a-88b4-3fe8b3e74eaf" providerId="AD" clId="Web-{6D53AEB7-84A2-4FDD-98DB-F4FD5661A8E8}" dt="2022-09-27T13:36:13.198" v="285"/>
          <ac:picMkLst>
            <pc:docMk/>
            <pc:sldMk cId="1409288614" sldId="260"/>
            <ac:picMk id="5" creationId="{D70F703A-5047-A9D7-9BB4-7B85C49B1D22}"/>
          </ac:picMkLst>
        </pc:picChg>
        <pc:picChg chg="add del mod">
          <ac:chgData name="Ricardo Palomo Martín" userId="S::ricardo.palomo@salesianas.org::b5607a71-8365-409a-88b4-3fe8b3e74eaf" providerId="AD" clId="Web-{6D53AEB7-84A2-4FDD-98DB-F4FD5661A8E8}" dt="2022-09-27T13:36:14.604" v="286"/>
          <ac:picMkLst>
            <pc:docMk/>
            <pc:sldMk cId="1409288614" sldId="260"/>
            <ac:picMk id="6" creationId="{2ACC1254-4545-EF47-43A8-B6283DC655C7}"/>
          </ac:picMkLst>
        </pc:picChg>
      </pc:sldChg>
      <pc:sldChg chg="addSp delSp modSp new del">
        <pc:chgData name="Ricardo Palomo Martín" userId="S::ricardo.palomo@salesianas.org::b5607a71-8365-409a-88b4-3fe8b3e74eaf" providerId="AD" clId="Web-{6D53AEB7-84A2-4FDD-98DB-F4FD5661A8E8}" dt="2022-09-27T14:04:07.045" v="354"/>
        <pc:sldMkLst>
          <pc:docMk/>
          <pc:sldMk cId="3290580974" sldId="261"/>
        </pc:sldMkLst>
        <pc:spChg chg="del">
          <ac:chgData name="Ricardo Palomo Martín" userId="S::ricardo.palomo@salesianas.org::b5607a71-8365-409a-88b4-3fe8b3e74eaf" providerId="AD" clId="Web-{6D53AEB7-84A2-4FDD-98DB-F4FD5661A8E8}" dt="2022-09-27T07:26:11.318" v="67"/>
          <ac:spMkLst>
            <pc:docMk/>
            <pc:sldMk cId="3290580974" sldId="261"/>
            <ac:spMk id="2" creationId="{25FBEC65-3611-42D9-BC92-973BB32946A9}"/>
          </ac:spMkLst>
        </pc:spChg>
        <pc:spChg chg="del">
          <ac:chgData name="Ricardo Palomo Martín" userId="S::ricardo.palomo@salesianas.org::b5607a71-8365-409a-88b4-3fe8b3e74eaf" providerId="AD" clId="Web-{6D53AEB7-84A2-4FDD-98DB-F4FD5661A8E8}" dt="2022-09-27T07:26:08.568" v="66"/>
          <ac:spMkLst>
            <pc:docMk/>
            <pc:sldMk cId="3290580974" sldId="261"/>
            <ac:spMk id="3" creationId="{26E5D2A1-54CE-6109-A9F9-F658D8AB018A}"/>
          </ac:spMkLst>
        </pc:spChg>
        <pc:spChg chg="add del mod">
          <ac:chgData name="Ricardo Palomo Martín" userId="S::ricardo.palomo@salesianas.org::b5607a71-8365-409a-88b4-3fe8b3e74eaf" providerId="AD" clId="Web-{6D53AEB7-84A2-4FDD-98DB-F4FD5661A8E8}" dt="2022-09-27T14:03:34.779" v="340"/>
          <ac:spMkLst>
            <pc:docMk/>
            <pc:sldMk cId="3290580974" sldId="261"/>
            <ac:spMk id="5" creationId="{BB8E4778-80C5-A247-38AD-FF065B1F4236}"/>
          </ac:spMkLst>
        </pc:spChg>
        <pc:spChg chg="add mod">
          <ac:chgData name="Ricardo Palomo Martín" userId="S::ricardo.palomo@salesianas.org::b5607a71-8365-409a-88b4-3fe8b3e74eaf" providerId="AD" clId="Web-{6D53AEB7-84A2-4FDD-98DB-F4FD5661A8E8}" dt="2022-09-27T14:03:34.810" v="341"/>
          <ac:spMkLst>
            <pc:docMk/>
            <pc:sldMk cId="3290580974" sldId="261"/>
            <ac:spMk id="12" creationId="{B64BADB9-A2FA-5398-A482-49E015CC7397}"/>
          </ac:spMkLst>
        </pc:spChg>
        <pc:picChg chg="add del mod modCrop">
          <ac:chgData name="Ricardo Palomo Martín" userId="S::ricardo.palomo@salesianas.org::b5607a71-8365-409a-88b4-3fe8b3e74eaf" providerId="AD" clId="Web-{6D53AEB7-84A2-4FDD-98DB-F4FD5661A8E8}" dt="2022-09-27T14:03:34.779" v="339"/>
          <ac:picMkLst>
            <pc:docMk/>
            <pc:sldMk cId="3290580974" sldId="261"/>
            <ac:picMk id="3" creationId="{B9CD1C31-AFAB-DF83-F8CD-98CF5100F339}"/>
          </ac:picMkLst>
        </pc:picChg>
        <pc:picChg chg="add del mod ord modCrop">
          <ac:chgData name="Ricardo Palomo Martín" userId="S::ricardo.palomo@salesianas.org::b5607a71-8365-409a-88b4-3fe8b3e74eaf" providerId="AD" clId="Web-{6D53AEB7-84A2-4FDD-98DB-F4FD5661A8E8}" dt="2022-09-27T14:03:34.810" v="341"/>
          <ac:picMkLst>
            <pc:docMk/>
            <pc:sldMk cId="3290580974" sldId="261"/>
            <ac:picMk id="4" creationId="{D6EC2624-C2C5-C11E-9156-1EB7463F8DA8}"/>
          </ac:picMkLst>
        </pc:picChg>
        <pc:picChg chg="add del mod modCrop">
          <ac:chgData name="Ricardo Palomo Martín" userId="S::ricardo.palomo@salesianas.org::b5607a71-8365-409a-88b4-3fe8b3e74eaf" providerId="AD" clId="Web-{6D53AEB7-84A2-4FDD-98DB-F4FD5661A8E8}" dt="2022-09-27T14:03:34.779" v="338"/>
          <ac:picMkLst>
            <pc:docMk/>
            <pc:sldMk cId="3290580974" sldId="261"/>
            <ac:picMk id="7" creationId="{266CB227-3931-2923-6382-D45A7DAEB3C1}"/>
          </ac:picMkLst>
        </pc:picChg>
        <pc:picChg chg="add del mod modCrop">
          <ac:chgData name="Ricardo Palomo Martín" userId="S::ricardo.palomo@salesianas.org::b5607a71-8365-409a-88b4-3fe8b3e74eaf" providerId="AD" clId="Web-{6D53AEB7-84A2-4FDD-98DB-F4FD5661A8E8}" dt="2022-09-27T14:03:34.779" v="337"/>
          <ac:picMkLst>
            <pc:docMk/>
            <pc:sldMk cId="3290580974" sldId="261"/>
            <ac:picMk id="9" creationId="{9CBFCF0A-711F-79A4-B04A-F848CE4F13F8}"/>
          </ac:picMkLst>
        </pc:picChg>
        <pc:picChg chg="add del mod">
          <ac:chgData name="Ricardo Palomo Martín" userId="S::ricardo.palomo@salesianas.org::b5607a71-8365-409a-88b4-3fe8b3e74eaf" providerId="AD" clId="Web-{6D53AEB7-84A2-4FDD-98DB-F4FD5661A8E8}" dt="2022-09-27T14:03:34.779" v="336"/>
          <ac:picMkLst>
            <pc:docMk/>
            <pc:sldMk cId="3290580974" sldId="261"/>
            <ac:picMk id="10" creationId="{8530D4C8-CBE6-3C6A-5B3C-CD5601B0C8A0}"/>
          </ac:picMkLst>
        </pc:picChg>
      </pc:sldChg>
      <pc:sldChg chg="addSp delSp modSp new del">
        <pc:chgData name="Ricardo Palomo Martín" userId="S::ricardo.palomo@salesianas.org::b5607a71-8365-409a-88b4-3fe8b3e74eaf" providerId="AD" clId="Web-{6D53AEB7-84A2-4FDD-98DB-F4FD5661A8E8}" dt="2022-09-27T14:12:46.610" v="427"/>
        <pc:sldMkLst>
          <pc:docMk/>
          <pc:sldMk cId="1971840840" sldId="262"/>
        </pc:sldMkLst>
        <pc:spChg chg="del">
          <ac:chgData name="Ricardo Palomo Martín" userId="S::ricardo.palomo@salesianas.org::b5607a71-8365-409a-88b4-3fe8b3e74eaf" providerId="AD" clId="Web-{6D53AEB7-84A2-4FDD-98DB-F4FD5661A8E8}" dt="2022-09-27T07:31:43.014" v="170"/>
          <ac:spMkLst>
            <pc:docMk/>
            <pc:sldMk cId="1971840840" sldId="262"/>
            <ac:spMk id="3" creationId="{80F6D0DE-5FE1-AF72-E48C-5EDE00001C5F}"/>
          </ac:spMkLst>
        </pc:spChg>
        <pc:spChg chg="add del mod">
          <ac:chgData name="Ricardo Palomo Martín" userId="S::ricardo.palomo@salesianas.org::b5607a71-8365-409a-88b4-3fe8b3e74eaf" providerId="AD" clId="Web-{6D53AEB7-84A2-4FDD-98DB-F4FD5661A8E8}" dt="2022-09-27T14:11:56.092" v="412"/>
          <ac:spMkLst>
            <pc:docMk/>
            <pc:sldMk cId="1971840840" sldId="262"/>
            <ac:spMk id="9" creationId="{7A7E7991-FB1F-A16F-8DA2-7BD7ADF5D8FD}"/>
          </ac:spMkLst>
        </pc:spChg>
        <pc:picChg chg="add del mod">
          <ac:chgData name="Ricardo Palomo Martín" userId="S::ricardo.palomo@salesianas.org::b5607a71-8365-409a-88b4-3fe8b3e74eaf" providerId="AD" clId="Web-{6D53AEB7-84A2-4FDD-98DB-F4FD5661A8E8}" dt="2022-09-27T14:12:26.172" v="421"/>
          <ac:picMkLst>
            <pc:docMk/>
            <pc:sldMk cId="1971840840" sldId="262"/>
            <ac:picMk id="3" creationId="{898E3218-E847-F59E-CADB-5D349C6FAADD}"/>
          </ac:picMkLst>
        </pc:picChg>
        <pc:picChg chg="add del mod ord">
          <ac:chgData name="Ricardo Palomo Martín" userId="S::ricardo.palomo@salesianas.org::b5607a71-8365-409a-88b4-3fe8b3e74eaf" providerId="AD" clId="Web-{6D53AEB7-84A2-4FDD-98DB-F4FD5661A8E8}" dt="2022-09-27T14:11:40.811" v="409"/>
          <ac:picMkLst>
            <pc:docMk/>
            <pc:sldMk cId="1971840840" sldId="262"/>
            <ac:picMk id="4" creationId="{AB8EFB7D-3DC5-A394-3651-C5558F5AF6AC}"/>
          </ac:picMkLst>
        </pc:picChg>
        <pc:picChg chg="add del mod">
          <ac:chgData name="Ricardo Palomo Martín" userId="S::ricardo.palomo@salesianas.org::b5607a71-8365-409a-88b4-3fe8b3e74eaf" providerId="AD" clId="Web-{6D53AEB7-84A2-4FDD-98DB-F4FD5661A8E8}" dt="2022-09-27T14:12:38.500" v="424"/>
          <ac:picMkLst>
            <pc:docMk/>
            <pc:sldMk cId="1971840840" sldId="262"/>
            <ac:picMk id="5" creationId="{1F0C43D8-5B4F-1EB3-A62B-F1688CB87E50}"/>
          </ac:picMkLst>
        </pc:picChg>
        <pc:picChg chg="add del mod">
          <ac:chgData name="Ricardo Palomo Martín" userId="S::ricardo.palomo@salesianas.org::b5607a71-8365-409a-88b4-3fe8b3e74eaf" providerId="AD" clId="Web-{6D53AEB7-84A2-4FDD-98DB-F4FD5661A8E8}" dt="2022-09-27T14:12:18.640" v="418"/>
          <ac:picMkLst>
            <pc:docMk/>
            <pc:sldMk cId="1971840840" sldId="262"/>
            <ac:picMk id="6" creationId="{A1D564D1-394B-6FF8-4FB6-8E17E4AB5A9D}"/>
          </ac:picMkLst>
        </pc:picChg>
        <pc:picChg chg="add del mod">
          <ac:chgData name="Ricardo Palomo Martín" userId="S::ricardo.palomo@salesianas.org::b5607a71-8365-409a-88b4-3fe8b3e74eaf" providerId="AD" clId="Web-{6D53AEB7-84A2-4FDD-98DB-F4FD5661A8E8}" dt="2022-09-27T14:12:07.124" v="415"/>
          <ac:picMkLst>
            <pc:docMk/>
            <pc:sldMk cId="1971840840" sldId="262"/>
            <ac:picMk id="7" creationId="{53806290-D785-9196-4F1A-C48BD4F2F10B}"/>
          </ac:picMkLst>
        </pc:picChg>
      </pc:sldChg>
      <pc:sldChg chg="addSp delSp modSp new del">
        <pc:chgData name="Ricardo Palomo Martín" userId="S::ricardo.palomo@salesianas.org::b5607a71-8365-409a-88b4-3fe8b3e74eaf" providerId="AD" clId="Web-{6D53AEB7-84A2-4FDD-98DB-F4FD5661A8E8}" dt="2022-09-27T14:16:43.368" v="479"/>
        <pc:sldMkLst>
          <pc:docMk/>
          <pc:sldMk cId="3883431747" sldId="263"/>
        </pc:sldMkLst>
        <pc:spChg chg="del">
          <ac:chgData name="Ricardo Palomo Martín" userId="S::ricardo.palomo@salesianas.org::b5607a71-8365-409a-88b4-3fe8b3e74eaf" providerId="AD" clId="Web-{6D53AEB7-84A2-4FDD-98DB-F4FD5661A8E8}" dt="2022-09-27T07:32:59.985" v="176"/>
          <ac:spMkLst>
            <pc:docMk/>
            <pc:sldMk cId="3883431747" sldId="263"/>
            <ac:spMk id="3" creationId="{49D5A486-D62A-AF93-5BC6-B8C09A442F36}"/>
          </ac:spMkLst>
        </pc:spChg>
        <pc:spChg chg="add mod">
          <ac:chgData name="Ricardo Palomo Martín" userId="S::ricardo.palomo@salesianas.org::b5607a71-8365-409a-88b4-3fe8b3e74eaf" providerId="AD" clId="Web-{6D53AEB7-84A2-4FDD-98DB-F4FD5661A8E8}" dt="2022-09-27T14:16:03.523" v="470"/>
          <ac:spMkLst>
            <pc:docMk/>
            <pc:sldMk cId="3883431747" sldId="263"/>
            <ac:spMk id="8" creationId="{4DD274CB-7493-F33A-AC5A-619FDDAADBB9}"/>
          </ac:spMkLst>
        </pc:spChg>
        <pc:picChg chg="add del mod">
          <ac:chgData name="Ricardo Palomo Martín" userId="S::ricardo.palomo@salesianas.org::b5607a71-8365-409a-88b4-3fe8b3e74eaf" providerId="AD" clId="Web-{6D53AEB7-84A2-4FDD-98DB-F4FD5661A8E8}" dt="2022-09-27T14:15:14.787" v="458"/>
          <ac:picMkLst>
            <pc:docMk/>
            <pc:sldMk cId="3883431747" sldId="263"/>
            <ac:picMk id="3" creationId="{261708A5-1692-868E-9B65-BA706A8F172A}"/>
          </ac:picMkLst>
        </pc:picChg>
        <pc:picChg chg="add del mod ord">
          <ac:chgData name="Ricardo Palomo Martín" userId="S::ricardo.palomo@salesianas.org::b5607a71-8365-409a-88b4-3fe8b3e74eaf" providerId="AD" clId="Web-{6D53AEB7-84A2-4FDD-98DB-F4FD5661A8E8}" dt="2022-09-27T14:16:03.523" v="470"/>
          <ac:picMkLst>
            <pc:docMk/>
            <pc:sldMk cId="3883431747" sldId="263"/>
            <ac:picMk id="4" creationId="{8B4F2227-23D9-08B0-E5EB-C3CAB8288CB1}"/>
          </ac:picMkLst>
        </pc:picChg>
        <pc:picChg chg="add del mod">
          <ac:chgData name="Ricardo Palomo Martín" userId="S::ricardo.palomo@salesianas.org::b5607a71-8365-409a-88b4-3fe8b3e74eaf" providerId="AD" clId="Web-{6D53AEB7-84A2-4FDD-98DB-F4FD5661A8E8}" dt="2022-09-27T14:15:25.756" v="462"/>
          <ac:picMkLst>
            <pc:docMk/>
            <pc:sldMk cId="3883431747" sldId="263"/>
            <ac:picMk id="5" creationId="{B19DA4AE-E7D7-DD20-FC43-6320C2C6AAA0}"/>
          </ac:picMkLst>
        </pc:picChg>
        <pc:picChg chg="add del mod">
          <ac:chgData name="Ricardo Palomo Martín" userId="S::ricardo.palomo@salesianas.org::b5607a71-8365-409a-88b4-3fe8b3e74eaf" providerId="AD" clId="Web-{6D53AEB7-84A2-4FDD-98DB-F4FD5661A8E8}" dt="2022-09-27T14:16:01.445" v="469"/>
          <ac:picMkLst>
            <pc:docMk/>
            <pc:sldMk cId="3883431747" sldId="263"/>
            <ac:picMk id="6" creationId="{BAFD8F07-20D8-95DA-13E8-42E58DE35BDD}"/>
          </ac:picMkLst>
        </pc:picChg>
      </pc:sldChg>
      <pc:sldChg chg="addSp delSp modSp add">
        <pc:chgData name="Ricardo Palomo Martín" userId="S::ricardo.palomo@salesianas.org::b5607a71-8365-409a-88b4-3fe8b3e74eaf" providerId="AD" clId="Web-{6D53AEB7-84A2-4FDD-98DB-F4FD5661A8E8}" dt="2022-09-27T13:28:57.384" v="224" actId="14100"/>
        <pc:sldMkLst>
          <pc:docMk/>
          <pc:sldMk cId="1821122100" sldId="264"/>
        </pc:sldMkLst>
        <pc:spChg chg="del mod">
          <ac:chgData name="Ricardo Palomo Martín" userId="S::ricardo.palomo@salesianas.org::b5607a71-8365-409a-88b4-3fe8b3e74eaf" providerId="AD" clId="Web-{6D53AEB7-84A2-4FDD-98DB-F4FD5661A8E8}" dt="2022-09-27T13:27:54.194" v="210"/>
          <ac:spMkLst>
            <pc:docMk/>
            <pc:sldMk cId="1821122100" sldId="264"/>
            <ac:spMk id="2" creationId="{00000000-0000-0000-0000-000000000000}"/>
          </ac:spMkLst>
        </pc:spChg>
        <pc:spChg chg="del mod">
          <ac:chgData name="Ricardo Palomo Martín" userId="S::ricardo.palomo@salesianas.org::b5607a71-8365-409a-88b4-3fe8b3e74eaf" providerId="AD" clId="Web-{6D53AEB7-84A2-4FDD-98DB-F4FD5661A8E8}" dt="2022-09-27T13:27:56.976" v="211"/>
          <ac:spMkLst>
            <pc:docMk/>
            <pc:sldMk cId="1821122100" sldId="264"/>
            <ac:spMk id="3" creationId="{00000000-0000-0000-0000-000000000000}"/>
          </ac:spMkLst>
        </pc:spChg>
        <pc:spChg chg="add del mod">
          <ac:chgData name="Ricardo Palomo Martín" userId="S::ricardo.palomo@salesianas.org::b5607a71-8365-409a-88b4-3fe8b3e74eaf" providerId="AD" clId="Web-{6D53AEB7-84A2-4FDD-98DB-F4FD5661A8E8}" dt="2022-09-27T13:28:02.398" v="212"/>
          <ac:spMkLst>
            <pc:docMk/>
            <pc:sldMk cId="1821122100" sldId="264"/>
            <ac:spMk id="7" creationId="{6431AD91-29DA-0154-B205-60937B2967E4}"/>
          </ac:spMkLst>
        </pc:spChg>
        <pc:spChg chg="add del mod">
          <ac:chgData name="Ricardo Palomo Martín" userId="S::ricardo.palomo@salesianas.org::b5607a71-8365-409a-88b4-3fe8b3e74eaf" providerId="AD" clId="Web-{6D53AEB7-84A2-4FDD-98DB-F4FD5661A8E8}" dt="2022-09-27T13:28:03.929" v="213"/>
          <ac:spMkLst>
            <pc:docMk/>
            <pc:sldMk cId="1821122100" sldId="264"/>
            <ac:spMk id="9" creationId="{64B60FD0-85EF-0408-187B-B8BE0CB46639}"/>
          </ac:spMkLst>
        </pc:spChg>
        <pc:spChg chg="del">
          <ac:chgData name="Ricardo Palomo Martín" userId="S::ricardo.palomo@salesianas.org::b5607a71-8365-409a-88b4-3fe8b3e74eaf" providerId="AD" clId="Web-{6D53AEB7-84A2-4FDD-98DB-F4FD5661A8E8}" dt="2022-09-27T13:26:02.518" v="204"/>
          <ac:spMkLst>
            <pc:docMk/>
            <pc:sldMk cId="1821122100" sldId="264"/>
            <ac:spMk id="22" creationId="{9B37791B-B040-4694-BFDC-8DD132D86E8E}"/>
          </ac:spMkLst>
        </pc:spChg>
        <pc:spChg chg="add">
          <ac:chgData name="Ricardo Palomo Martín" userId="S::ricardo.palomo@salesianas.org::b5607a71-8365-409a-88b4-3fe8b3e74eaf" providerId="AD" clId="Web-{6D53AEB7-84A2-4FDD-98DB-F4FD5661A8E8}" dt="2022-09-27T13:26:02.518" v="204"/>
          <ac:spMkLst>
            <pc:docMk/>
            <pc:sldMk cId="1821122100" sldId="264"/>
            <ac:spMk id="31" creationId="{9B37791B-B040-4694-BFDC-8DD132D86E8E}"/>
          </ac:spMkLst>
        </pc:spChg>
        <pc:grpChg chg="del">
          <ac:chgData name="Ricardo Palomo Martín" userId="S::ricardo.palomo@salesianas.org::b5607a71-8365-409a-88b4-3fe8b3e74eaf" providerId="AD" clId="Web-{6D53AEB7-84A2-4FDD-98DB-F4FD5661A8E8}" dt="2022-09-27T13:26:02.518" v="204"/>
          <ac:grpSpMkLst>
            <pc:docMk/>
            <pc:sldMk cId="1821122100" sldId="264"/>
            <ac:grpSpMk id="24" creationId="{4252769E-B9F0-4068-A645-5BBEF16E9C28}"/>
          </ac:grpSpMkLst>
        </pc:grpChg>
        <pc:grpChg chg="add">
          <ac:chgData name="Ricardo Palomo Martín" userId="S::ricardo.palomo@salesianas.org::b5607a71-8365-409a-88b4-3fe8b3e74eaf" providerId="AD" clId="Web-{6D53AEB7-84A2-4FDD-98DB-F4FD5661A8E8}" dt="2022-09-27T13:26:02.518" v="204"/>
          <ac:grpSpMkLst>
            <pc:docMk/>
            <pc:sldMk cId="1821122100" sldId="264"/>
            <ac:grpSpMk id="33" creationId="{4252769E-B9F0-4068-A645-5BBEF16E9C28}"/>
          </ac:grpSpMkLst>
        </pc:grpChg>
        <pc:picChg chg="add del mod ord">
          <ac:chgData name="Ricardo Palomo Martín" userId="S::ricardo.palomo@salesianas.org::b5607a71-8365-409a-88b4-3fe8b3e74eaf" providerId="AD" clId="Web-{6D53AEB7-84A2-4FDD-98DB-F4FD5661A8E8}" dt="2022-09-27T13:27:41.475" v="209"/>
          <ac:picMkLst>
            <pc:docMk/>
            <pc:sldMk cId="1821122100" sldId="264"/>
            <ac:picMk id="4" creationId="{4570D4F2-7B5E-A7D2-7BF6-4189FCA27579}"/>
          </ac:picMkLst>
        </pc:picChg>
        <pc:picChg chg="add del mod">
          <ac:chgData name="Ricardo Palomo Martín" userId="S::ricardo.palomo@salesianas.org::b5607a71-8365-409a-88b4-3fe8b3e74eaf" providerId="AD" clId="Web-{6D53AEB7-84A2-4FDD-98DB-F4FD5661A8E8}" dt="2022-09-27T13:27:03.473" v="208"/>
          <ac:picMkLst>
            <pc:docMk/>
            <pc:sldMk cId="1821122100" sldId="264"/>
            <ac:picMk id="5" creationId="{C665881C-2964-D554-EB8A-5A9473CA2AB9}"/>
          </ac:picMkLst>
        </pc:picChg>
        <pc:picChg chg="add mod">
          <ac:chgData name="Ricardo Palomo Martín" userId="S::ricardo.palomo@salesianas.org::b5607a71-8365-409a-88b4-3fe8b3e74eaf" providerId="AD" clId="Web-{6D53AEB7-84A2-4FDD-98DB-F4FD5661A8E8}" dt="2022-09-27T13:28:08.085" v="215" actId="1076"/>
          <ac:picMkLst>
            <pc:docMk/>
            <pc:sldMk cId="1821122100" sldId="264"/>
            <ac:picMk id="11" creationId="{77FCCD25-AC6D-7EA3-95C5-46860A3E9EF6}"/>
          </ac:picMkLst>
        </pc:picChg>
        <pc:picChg chg="add mod ord">
          <ac:chgData name="Ricardo Palomo Martín" userId="S::ricardo.palomo@salesianas.org::b5607a71-8365-409a-88b4-3fe8b3e74eaf" providerId="AD" clId="Web-{6D53AEB7-84A2-4FDD-98DB-F4FD5661A8E8}" dt="2022-09-27T13:28:30.836" v="219"/>
          <ac:picMkLst>
            <pc:docMk/>
            <pc:sldMk cId="1821122100" sldId="264"/>
            <ac:picMk id="13" creationId="{48BA73B4-CD49-BA23-9B3D-1C3F75F09B09}"/>
          </ac:picMkLst>
        </pc:picChg>
        <pc:picChg chg="add mod">
          <ac:chgData name="Ricardo Palomo Martín" userId="S::ricardo.palomo@salesianas.org::b5607a71-8365-409a-88b4-3fe8b3e74eaf" providerId="AD" clId="Web-{6D53AEB7-84A2-4FDD-98DB-F4FD5661A8E8}" dt="2022-09-27T13:28:41.368" v="221" actId="1076"/>
          <ac:picMkLst>
            <pc:docMk/>
            <pc:sldMk cId="1821122100" sldId="264"/>
            <ac:picMk id="15" creationId="{70356DE4-0A2C-ADFC-1DFE-C49A49C255E7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3:24:58.906" v="193"/>
          <ac:picMkLst>
            <pc:docMk/>
            <pc:sldMk cId="1821122100" sldId="264"/>
            <ac:picMk id="23" creationId="{1F3B7FE3-8D65-DB2C-605C-A72541AAD227}"/>
          </ac:picMkLst>
        </pc:picChg>
        <pc:cxnChg chg="add mod">
          <ac:chgData name="Ricardo Palomo Martín" userId="S::ricardo.palomo@salesianas.org::b5607a71-8365-409a-88b4-3fe8b3e74eaf" providerId="AD" clId="Web-{6D53AEB7-84A2-4FDD-98DB-F4FD5661A8E8}" dt="2022-09-27T13:28:57.384" v="224" actId="14100"/>
          <ac:cxnSpMkLst>
            <pc:docMk/>
            <pc:sldMk cId="1821122100" sldId="264"/>
            <ac:cxnSpMk id="17" creationId="{B6A7C61F-9B51-0B01-B4CD-DD2E89659730}"/>
          </ac:cxnSpMkLst>
        </pc:cxnChg>
      </pc:sldChg>
      <pc:sldChg chg="addSp delSp modSp add replId">
        <pc:chgData name="Ricardo Palomo Martín" userId="S::ricardo.palomo@salesianas.org::b5607a71-8365-409a-88b4-3fe8b3e74eaf" providerId="AD" clId="Web-{6D53AEB7-84A2-4FDD-98DB-F4FD5661A8E8}" dt="2022-09-27T13:31:07.108" v="245"/>
        <pc:sldMkLst>
          <pc:docMk/>
          <pc:sldMk cId="572392770" sldId="265"/>
        </pc:sldMkLst>
        <pc:picChg chg="add mod ord">
          <ac:chgData name="Ricardo Palomo Martín" userId="S::ricardo.palomo@salesianas.org::b5607a71-8365-409a-88b4-3fe8b3e74eaf" providerId="AD" clId="Web-{6D53AEB7-84A2-4FDD-98DB-F4FD5661A8E8}" dt="2022-09-27T13:31:07.108" v="245"/>
          <ac:picMkLst>
            <pc:docMk/>
            <pc:sldMk cId="572392770" sldId="265"/>
            <ac:picMk id="3" creationId="{13E2DEF0-1238-AE83-FCBA-CA8C4D221649}"/>
          </ac:picMkLst>
        </pc:picChg>
        <pc:picChg chg="add mod">
          <ac:chgData name="Ricardo Palomo Martín" userId="S::ricardo.palomo@salesianas.org::b5607a71-8365-409a-88b4-3fe8b3e74eaf" providerId="AD" clId="Web-{6D53AEB7-84A2-4FDD-98DB-F4FD5661A8E8}" dt="2022-09-27T13:29:57.839" v="235" actId="1076"/>
          <ac:picMkLst>
            <pc:docMk/>
            <pc:sldMk cId="572392770" sldId="265"/>
            <ac:picMk id="5" creationId="{8BE1C001-C3B2-F9CD-D3BB-EF0D2658021F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3:29:34.370" v="227"/>
          <ac:picMkLst>
            <pc:docMk/>
            <pc:sldMk cId="572392770" sldId="265"/>
            <ac:picMk id="11" creationId="{77FCCD25-AC6D-7EA3-95C5-46860A3E9EF6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3:29:35.354" v="228"/>
          <ac:picMkLst>
            <pc:docMk/>
            <pc:sldMk cId="572392770" sldId="265"/>
            <ac:picMk id="13" creationId="{48BA73B4-CD49-BA23-9B3D-1C3F75F09B09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3:29:37.307" v="230"/>
          <ac:picMkLst>
            <pc:docMk/>
            <pc:sldMk cId="572392770" sldId="265"/>
            <ac:picMk id="15" creationId="{70356DE4-0A2C-ADFC-1DFE-C49A49C255E7}"/>
          </ac:picMkLst>
        </pc:picChg>
        <pc:cxnChg chg="add mod">
          <ac:chgData name="Ricardo Palomo Martín" userId="S::ricardo.palomo@salesianas.org::b5607a71-8365-409a-88b4-3fe8b3e74eaf" providerId="AD" clId="Web-{6D53AEB7-84A2-4FDD-98DB-F4FD5661A8E8}" dt="2022-09-27T13:30:56.451" v="242" actId="14100"/>
          <ac:cxnSpMkLst>
            <pc:docMk/>
            <pc:sldMk cId="572392770" sldId="265"/>
            <ac:cxnSpMk id="6" creationId="{75F32FB2-2954-89F4-302E-8383996B2BEA}"/>
          </ac:cxnSpMkLst>
        </pc:cxnChg>
        <pc:cxnChg chg="del">
          <ac:chgData name="Ricardo Palomo Martín" userId="S::ricardo.palomo@salesianas.org::b5607a71-8365-409a-88b4-3fe8b3e74eaf" providerId="AD" clId="Web-{6D53AEB7-84A2-4FDD-98DB-F4FD5661A8E8}" dt="2022-09-27T13:29:36.526" v="229"/>
          <ac:cxnSpMkLst>
            <pc:docMk/>
            <pc:sldMk cId="572392770" sldId="265"/>
            <ac:cxnSpMk id="17" creationId="{B6A7C61F-9B51-0B01-B4CD-DD2E89659730}"/>
          </ac:cxnSpMkLst>
        </pc:cxnChg>
      </pc:sldChg>
      <pc:sldChg chg="addSp delSp modSp add ord replId">
        <pc:chgData name="Ricardo Palomo Martín" userId="S::ricardo.palomo@salesianas.org::b5607a71-8365-409a-88b4-3fe8b3e74eaf" providerId="AD" clId="Web-{6D53AEB7-84A2-4FDD-98DB-F4FD5661A8E8}" dt="2022-09-27T13:33:12.988" v="262" actId="14100"/>
        <pc:sldMkLst>
          <pc:docMk/>
          <pc:sldMk cId="4271328277" sldId="266"/>
        </pc:sldMkLst>
        <pc:picChg chg="del">
          <ac:chgData name="Ricardo Palomo Martín" userId="S::ricardo.palomo@salesianas.org::b5607a71-8365-409a-88b4-3fe8b3e74eaf" providerId="AD" clId="Web-{6D53AEB7-84A2-4FDD-98DB-F4FD5661A8E8}" dt="2022-09-27T13:31:48.297" v="249"/>
          <ac:picMkLst>
            <pc:docMk/>
            <pc:sldMk cId="4271328277" sldId="266"/>
            <ac:picMk id="3" creationId="{13E2DEF0-1238-AE83-FCBA-CA8C4D221649}"/>
          </ac:picMkLst>
        </pc:picChg>
        <pc:picChg chg="add mod ord">
          <ac:chgData name="Ricardo Palomo Martín" userId="S::ricardo.palomo@salesianas.org::b5607a71-8365-409a-88b4-3fe8b3e74eaf" providerId="AD" clId="Web-{6D53AEB7-84A2-4FDD-98DB-F4FD5661A8E8}" dt="2022-09-27T13:32:23.111" v="259"/>
          <ac:picMkLst>
            <pc:docMk/>
            <pc:sldMk cId="4271328277" sldId="266"/>
            <ac:picMk id="4" creationId="{59F9125B-0A3F-E56E-833E-CF2AC90EA8AC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3:31:50.734" v="251"/>
          <ac:picMkLst>
            <pc:docMk/>
            <pc:sldMk cId="4271328277" sldId="266"/>
            <ac:picMk id="5" creationId="{8BE1C001-C3B2-F9CD-D3BB-EF0D2658021F}"/>
          </ac:picMkLst>
        </pc:picChg>
        <pc:picChg chg="add mod">
          <ac:chgData name="Ricardo Palomo Martín" userId="S::ricardo.palomo@salesianas.org::b5607a71-8365-409a-88b4-3fe8b3e74eaf" providerId="AD" clId="Web-{6D53AEB7-84A2-4FDD-98DB-F4FD5661A8E8}" dt="2022-09-27T13:32:12.438" v="256" actId="14100"/>
          <ac:picMkLst>
            <pc:docMk/>
            <pc:sldMk cId="4271328277" sldId="266"/>
            <ac:picMk id="8" creationId="{1253763C-728B-F605-9A5C-BA292FA7AA7A}"/>
          </ac:picMkLst>
        </pc:picChg>
        <pc:cxnChg chg="del">
          <ac:chgData name="Ricardo Palomo Martín" userId="S::ricardo.palomo@salesianas.org::b5607a71-8365-409a-88b4-3fe8b3e74eaf" providerId="AD" clId="Web-{6D53AEB7-84A2-4FDD-98DB-F4FD5661A8E8}" dt="2022-09-27T13:31:49.859" v="250"/>
          <ac:cxnSpMkLst>
            <pc:docMk/>
            <pc:sldMk cId="4271328277" sldId="266"/>
            <ac:cxnSpMk id="6" creationId="{75F32FB2-2954-89F4-302E-8383996B2BEA}"/>
          </ac:cxnSpMkLst>
        </pc:cxnChg>
        <pc:cxnChg chg="add mod">
          <ac:chgData name="Ricardo Palomo Martín" userId="S::ricardo.palomo@salesianas.org::b5607a71-8365-409a-88b4-3fe8b3e74eaf" providerId="AD" clId="Web-{6D53AEB7-84A2-4FDD-98DB-F4FD5661A8E8}" dt="2022-09-27T13:33:12.988" v="262" actId="14100"/>
          <ac:cxnSpMkLst>
            <pc:docMk/>
            <pc:sldMk cId="4271328277" sldId="266"/>
            <ac:cxnSpMk id="10" creationId="{62D5988F-021D-E440-1659-2E3559D924B2}"/>
          </ac:cxnSpMkLst>
        </pc:cxnChg>
      </pc:sldChg>
      <pc:sldChg chg="addSp delSp modSp add del replId">
        <pc:chgData name="Ricardo Palomo Martín" userId="S::ricardo.palomo@salesianas.org::b5607a71-8365-409a-88b4-3fe8b3e74eaf" providerId="AD" clId="Web-{6D53AEB7-84A2-4FDD-98DB-F4FD5661A8E8}" dt="2022-09-27T14:49:30.982" v="621"/>
        <pc:sldMkLst>
          <pc:docMk/>
          <pc:sldMk cId="2612267754" sldId="267"/>
        </pc:sldMkLst>
        <pc:picChg chg="add mod ord">
          <ac:chgData name="Ricardo Palomo Martín" userId="S::ricardo.palomo@salesianas.org::b5607a71-8365-409a-88b4-3fe8b3e74eaf" providerId="AD" clId="Web-{6D53AEB7-84A2-4FDD-98DB-F4FD5661A8E8}" dt="2022-09-27T13:35:11.664" v="284"/>
          <ac:picMkLst>
            <pc:docMk/>
            <pc:sldMk cId="2612267754" sldId="267"/>
            <ac:picMk id="3" creationId="{7ED4C058-157B-470F-1035-179E49B718F7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3:33:47.020" v="268"/>
          <ac:picMkLst>
            <pc:docMk/>
            <pc:sldMk cId="2612267754" sldId="267"/>
            <ac:picMk id="4" creationId="{59F9125B-0A3F-E56E-833E-CF2AC90EA8AC}"/>
          </ac:picMkLst>
        </pc:picChg>
        <pc:picChg chg="add mod ord">
          <ac:chgData name="Ricardo Palomo Martín" userId="S::ricardo.palomo@salesianas.org::b5607a71-8365-409a-88b4-3fe8b3e74eaf" providerId="AD" clId="Web-{6D53AEB7-84A2-4FDD-98DB-F4FD5661A8E8}" dt="2022-09-27T13:34:51.382" v="281" actId="1076"/>
          <ac:picMkLst>
            <pc:docMk/>
            <pc:sldMk cId="2612267754" sldId="267"/>
            <ac:picMk id="6" creationId="{B0940D38-6078-5CDD-A598-19D6CC3584BB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3:33:48.208" v="269"/>
          <ac:picMkLst>
            <pc:docMk/>
            <pc:sldMk cId="2612267754" sldId="267"/>
            <ac:picMk id="8" creationId="{1253763C-728B-F605-9A5C-BA292FA7AA7A}"/>
          </ac:picMkLst>
        </pc:picChg>
        <pc:cxnChg chg="mod">
          <ac:chgData name="Ricardo Palomo Martín" userId="S::ricardo.palomo@salesianas.org::b5607a71-8365-409a-88b4-3fe8b3e74eaf" providerId="AD" clId="Web-{6D53AEB7-84A2-4FDD-98DB-F4FD5661A8E8}" dt="2022-09-27T13:35:06.633" v="283" actId="14100"/>
          <ac:cxnSpMkLst>
            <pc:docMk/>
            <pc:sldMk cId="2612267754" sldId="267"/>
            <ac:cxnSpMk id="10" creationId="{62D5988F-021D-E440-1659-2E3559D924B2}"/>
          </ac:cxnSpMkLst>
        </pc:cxnChg>
      </pc:sldChg>
      <pc:sldChg chg="modSp add replId">
        <pc:chgData name="Ricardo Palomo Martín" userId="S::ricardo.palomo@salesianas.org::b5607a71-8365-409a-88b4-3fe8b3e74eaf" providerId="AD" clId="Web-{6D53AEB7-84A2-4FDD-98DB-F4FD5661A8E8}" dt="2022-09-27T13:38:27.953" v="288" actId="1076"/>
        <pc:sldMkLst>
          <pc:docMk/>
          <pc:sldMk cId="2756497285" sldId="268"/>
        </pc:sldMkLst>
        <pc:picChg chg="mod">
          <ac:chgData name="Ricardo Palomo Martín" userId="S::ricardo.palomo@salesianas.org::b5607a71-8365-409a-88b4-3fe8b3e74eaf" providerId="AD" clId="Web-{6D53AEB7-84A2-4FDD-98DB-F4FD5661A8E8}" dt="2022-09-27T13:38:27.953" v="288" actId="1076"/>
          <ac:picMkLst>
            <pc:docMk/>
            <pc:sldMk cId="2756497285" sldId="268"/>
            <ac:picMk id="6" creationId="{B0940D38-6078-5CDD-A598-19D6CC3584BB}"/>
          </ac:picMkLst>
        </pc:picChg>
      </pc:sldChg>
      <pc:sldChg chg="addSp delSp modSp add replId">
        <pc:chgData name="Ricardo Palomo Martín" userId="S::ricardo.palomo@salesianas.org::b5607a71-8365-409a-88b4-3fe8b3e74eaf" providerId="AD" clId="Web-{6D53AEB7-84A2-4FDD-98DB-F4FD5661A8E8}" dt="2022-09-27T13:39:27.861" v="303" actId="14100"/>
        <pc:sldMkLst>
          <pc:docMk/>
          <pc:sldMk cId="3143863429" sldId="269"/>
        </pc:sldMkLst>
        <pc:picChg chg="del">
          <ac:chgData name="Ricardo Palomo Martín" userId="S::ricardo.palomo@salesianas.org::b5607a71-8365-409a-88b4-3fe8b3e74eaf" providerId="AD" clId="Web-{6D53AEB7-84A2-4FDD-98DB-F4FD5661A8E8}" dt="2022-09-27T13:38:34.922" v="290"/>
          <ac:picMkLst>
            <pc:docMk/>
            <pc:sldMk cId="3143863429" sldId="269"/>
            <ac:picMk id="3" creationId="{7ED4C058-157B-470F-1035-179E49B718F7}"/>
          </ac:picMkLst>
        </pc:picChg>
        <pc:picChg chg="add mod">
          <ac:chgData name="Ricardo Palomo Martín" userId="S::ricardo.palomo@salesianas.org::b5607a71-8365-409a-88b4-3fe8b3e74eaf" providerId="AD" clId="Web-{6D53AEB7-84A2-4FDD-98DB-F4FD5661A8E8}" dt="2022-09-27T13:38:58.516" v="297" actId="1076"/>
          <ac:picMkLst>
            <pc:docMk/>
            <pc:sldMk cId="3143863429" sldId="269"/>
            <ac:picMk id="4" creationId="{720916EB-D0D7-B318-8AB3-425AC94D32C3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3:38:37.125" v="291"/>
          <ac:picMkLst>
            <pc:docMk/>
            <pc:sldMk cId="3143863429" sldId="269"/>
            <ac:picMk id="6" creationId="{B0940D38-6078-5CDD-A598-19D6CC3584BB}"/>
          </ac:picMkLst>
        </pc:picChg>
        <pc:picChg chg="add mod">
          <ac:chgData name="Ricardo Palomo Martín" userId="S::ricardo.palomo@salesianas.org::b5607a71-8365-409a-88b4-3fe8b3e74eaf" providerId="AD" clId="Web-{6D53AEB7-84A2-4FDD-98DB-F4FD5661A8E8}" dt="2022-09-27T13:39:10.486" v="299" actId="1076"/>
          <ac:picMkLst>
            <pc:docMk/>
            <pc:sldMk cId="3143863429" sldId="269"/>
            <ac:picMk id="7" creationId="{7DA4118B-85BE-0811-D4C1-8A9C1D63725D}"/>
          </ac:picMkLst>
        </pc:picChg>
        <pc:cxnChg chg="mod ord">
          <ac:chgData name="Ricardo Palomo Martín" userId="S::ricardo.palomo@salesianas.org::b5607a71-8365-409a-88b4-3fe8b3e74eaf" providerId="AD" clId="Web-{6D53AEB7-84A2-4FDD-98DB-F4FD5661A8E8}" dt="2022-09-27T13:39:27.861" v="303" actId="14100"/>
          <ac:cxnSpMkLst>
            <pc:docMk/>
            <pc:sldMk cId="3143863429" sldId="269"/>
            <ac:cxnSpMk id="10" creationId="{62D5988F-021D-E440-1659-2E3559D924B2}"/>
          </ac:cxnSpMkLst>
        </pc:cxnChg>
      </pc:sldChg>
      <pc:sldChg chg="addSp delSp modSp add replId">
        <pc:chgData name="Ricardo Palomo Martín" userId="S::ricardo.palomo@salesianas.org::b5607a71-8365-409a-88b4-3fe8b3e74eaf" providerId="AD" clId="Web-{6D53AEB7-84A2-4FDD-98DB-F4FD5661A8E8}" dt="2022-09-27T14:56:06.308" v="626" actId="1076"/>
        <pc:sldMkLst>
          <pc:docMk/>
          <pc:sldMk cId="150739246" sldId="270"/>
        </pc:sldMkLst>
        <pc:spChg chg="add mod">
          <ac:chgData name="Ricardo Palomo Martín" userId="S::ricardo.palomo@salesianas.org::b5607a71-8365-409a-88b4-3fe8b3e74eaf" providerId="AD" clId="Web-{6D53AEB7-84A2-4FDD-98DB-F4FD5661A8E8}" dt="2022-09-27T14:56:06.292" v="623" actId="1076"/>
          <ac:spMkLst>
            <pc:docMk/>
            <pc:sldMk cId="150739246" sldId="270"/>
            <ac:spMk id="3" creationId="{25622428-4317-2CE2-BA4E-679BD485B59D}"/>
          </ac:spMkLst>
        </pc:spChg>
        <pc:picChg chg="add mod">
          <ac:chgData name="Ricardo Palomo Martín" userId="S::ricardo.palomo@salesianas.org::b5607a71-8365-409a-88b4-3fe8b3e74eaf" providerId="AD" clId="Web-{6D53AEB7-84A2-4FDD-98DB-F4FD5661A8E8}" dt="2022-09-27T14:56:06.261" v="622" actId="1076"/>
          <ac:picMkLst>
            <pc:docMk/>
            <pc:sldMk cId="150739246" sldId="270"/>
            <ac:picMk id="2" creationId="{C5DE690C-8BEE-AA40-E236-8A2E3DBB8758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4:03:17.684" v="333"/>
          <ac:picMkLst>
            <pc:docMk/>
            <pc:sldMk cId="150739246" sldId="270"/>
            <ac:picMk id="4" creationId="{720916EB-D0D7-B318-8AB3-425AC94D32C3}"/>
          </ac:picMkLst>
        </pc:picChg>
        <pc:picChg chg="add mod">
          <ac:chgData name="Ricardo Palomo Martín" userId="S::ricardo.palomo@salesianas.org::b5607a71-8365-409a-88b4-3fe8b3e74eaf" providerId="AD" clId="Web-{6D53AEB7-84A2-4FDD-98DB-F4FD5661A8E8}" dt="2022-09-27T14:56:06.292" v="624" actId="1076"/>
          <ac:picMkLst>
            <pc:docMk/>
            <pc:sldMk cId="150739246" sldId="270"/>
            <ac:picMk id="5" creationId="{B48C175F-7D1F-07DE-A0A8-48C29744B3B1}"/>
          </ac:picMkLst>
        </pc:picChg>
        <pc:picChg chg="add mod">
          <ac:chgData name="Ricardo Palomo Martín" userId="S::ricardo.palomo@salesianas.org::b5607a71-8365-409a-88b4-3fe8b3e74eaf" providerId="AD" clId="Web-{6D53AEB7-84A2-4FDD-98DB-F4FD5661A8E8}" dt="2022-09-27T14:56:06.308" v="625" actId="1076"/>
          <ac:picMkLst>
            <pc:docMk/>
            <pc:sldMk cId="150739246" sldId="270"/>
            <ac:picMk id="6" creationId="{0774598A-B9F2-84B8-275A-2191FEADB628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4:03:20.466" v="335"/>
          <ac:picMkLst>
            <pc:docMk/>
            <pc:sldMk cId="150739246" sldId="270"/>
            <ac:picMk id="7" creationId="{7DA4118B-85BE-0811-D4C1-8A9C1D63725D}"/>
          </ac:picMkLst>
        </pc:picChg>
        <pc:picChg chg="add mod">
          <ac:chgData name="Ricardo Palomo Martín" userId="S::ricardo.palomo@salesianas.org::b5607a71-8365-409a-88b4-3fe8b3e74eaf" providerId="AD" clId="Web-{6D53AEB7-84A2-4FDD-98DB-F4FD5661A8E8}" dt="2022-09-27T14:56:06.308" v="626" actId="1076"/>
          <ac:picMkLst>
            <pc:docMk/>
            <pc:sldMk cId="150739246" sldId="270"/>
            <ac:picMk id="8" creationId="{95D72306-D47C-6584-7B98-DDB26637FF4C}"/>
          </ac:picMkLst>
        </pc:picChg>
        <pc:picChg chg="add mod">
          <ac:chgData name="Ricardo Palomo Martín" userId="S::ricardo.palomo@salesianas.org::b5607a71-8365-409a-88b4-3fe8b3e74eaf" providerId="AD" clId="Web-{6D53AEB7-84A2-4FDD-98DB-F4FD5661A8E8}" dt="2022-09-27T14:03:45.670" v="348" actId="1076"/>
          <ac:picMkLst>
            <pc:docMk/>
            <pc:sldMk cId="150739246" sldId="270"/>
            <ac:picMk id="9" creationId="{C8C7843B-7FA9-5FEB-6C9C-688D07D01C14}"/>
          </ac:picMkLst>
        </pc:picChg>
        <pc:cxnChg chg="del">
          <ac:chgData name="Ricardo Palomo Martín" userId="S::ricardo.palomo@salesianas.org::b5607a71-8365-409a-88b4-3fe8b3e74eaf" providerId="AD" clId="Web-{6D53AEB7-84A2-4FDD-98DB-F4FD5661A8E8}" dt="2022-09-27T14:03:19.466" v="334"/>
          <ac:cxnSpMkLst>
            <pc:docMk/>
            <pc:sldMk cId="150739246" sldId="270"/>
            <ac:cxnSpMk id="10" creationId="{62D5988F-021D-E440-1659-2E3559D924B2}"/>
          </ac:cxnSpMkLst>
        </pc:cxnChg>
      </pc:sldChg>
      <pc:sldChg chg="addSp delSp modSp add replId">
        <pc:chgData name="Ricardo Palomo Martín" userId="S::ricardo.palomo@salesianas.org::b5607a71-8365-409a-88b4-3fe8b3e74eaf" providerId="AD" clId="Web-{6D53AEB7-84A2-4FDD-98DB-F4FD5661A8E8}" dt="2022-09-27T14:11:12.153" v="401" actId="1076"/>
        <pc:sldMkLst>
          <pc:docMk/>
          <pc:sldMk cId="1146490508" sldId="271"/>
        </pc:sldMkLst>
        <pc:spChg chg="del">
          <ac:chgData name="Ricardo Palomo Martín" userId="S::ricardo.palomo@salesianas.org::b5607a71-8365-409a-88b4-3fe8b3e74eaf" providerId="AD" clId="Web-{6D53AEB7-84A2-4FDD-98DB-F4FD5661A8E8}" dt="2022-09-27T14:04:46.422" v="356"/>
          <ac:spMkLst>
            <pc:docMk/>
            <pc:sldMk cId="1146490508" sldId="271"/>
            <ac:spMk id="3" creationId="{25622428-4317-2CE2-BA4E-679BD485B59D}"/>
          </ac:spMkLst>
        </pc:spChg>
        <pc:spChg chg="add mod">
          <ac:chgData name="Ricardo Palomo Martín" userId="S::ricardo.palomo@salesianas.org::b5607a71-8365-409a-88b4-3fe8b3e74eaf" providerId="AD" clId="Web-{6D53AEB7-84A2-4FDD-98DB-F4FD5661A8E8}" dt="2022-09-27T14:11:12.153" v="401" actId="1076"/>
          <ac:spMkLst>
            <pc:docMk/>
            <pc:sldMk cId="1146490508" sldId="271"/>
            <ac:spMk id="15" creationId="{839F1589-4E9B-4D96-5272-CF0F1181D207}"/>
          </ac:spMkLst>
        </pc:spChg>
        <pc:spChg chg="add del">
          <ac:chgData name="Ricardo Palomo Martín" userId="S::ricardo.palomo@salesianas.org::b5607a71-8365-409a-88b4-3fe8b3e74eaf" providerId="AD" clId="Web-{6D53AEB7-84A2-4FDD-98DB-F4FD5661A8E8}" dt="2022-09-27T14:10:34.965" v="392"/>
          <ac:spMkLst>
            <pc:docMk/>
            <pc:sldMk cId="1146490508" sldId="271"/>
            <ac:spMk id="16" creationId="{0FC0652B-42F3-038E-0BE1-A68055AB417C}"/>
          </ac:spMkLst>
        </pc:spChg>
        <pc:picChg chg="del">
          <ac:chgData name="Ricardo Palomo Martín" userId="S::ricardo.palomo@salesianas.org::b5607a71-8365-409a-88b4-3fe8b3e74eaf" providerId="AD" clId="Web-{6D53AEB7-84A2-4FDD-98DB-F4FD5661A8E8}" dt="2022-09-27T14:04:48.469" v="358"/>
          <ac:picMkLst>
            <pc:docMk/>
            <pc:sldMk cId="1146490508" sldId="271"/>
            <ac:picMk id="2" creationId="{C5DE690C-8BEE-AA40-E236-8A2E3DBB8758}"/>
          </ac:picMkLst>
        </pc:picChg>
        <pc:picChg chg="add mod">
          <ac:chgData name="Ricardo Palomo Martín" userId="S::ricardo.palomo@salesianas.org::b5607a71-8365-409a-88b4-3fe8b3e74eaf" providerId="AD" clId="Web-{6D53AEB7-84A2-4FDD-98DB-F4FD5661A8E8}" dt="2022-09-27T14:08:59.165" v="383" actId="1076"/>
          <ac:picMkLst>
            <pc:docMk/>
            <pc:sldMk cId="1146490508" sldId="271"/>
            <ac:picMk id="4" creationId="{DF5AE9ED-5D37-5B86-1626-4FF73F46B0A4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4:04:49.578" v="359"/>
          <ac:picMkLst>
            <pc:docMk/>
            <pc:sldMk cId="1146490508" sldId="271"/>
            <ac:picMk id="5" creationId="{B48C175F-7D1F-07DE-A0A8-48C29744B3B1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4:04:51.547" v="361"/>
          <ac:picMkLst>
            <pc:docMk/>
            <pc:sldMk cId="1146490508" sldId="271"/>
            <ac:picMk id="6" creationId="{0774598A-B9F2-84B8-275A-2191FEADB628}"/>
          </ac:picMkLst>
        </pc:picChg>
        <pc:picChg chg="add mod">
          <ac:chgData name="Ricardo Palomo Martín" userId="S::ricardo.palomo@salesianas.org::b5607a71-8365-409a-88b4-3fe8b3e74eaf" providerId="AD" clId="Web-{6D53AEB7-84A2-4FDD-98DB-F4FD5661A8E8}" dt="2022-09-27T14:09:03.368" v="384" actId="1076"/>
          <ac:picMkLst>
            <pc:docMk/>
            <pc:sldMk cId="1146490508" sldId="271"/>
            <ac:picMk id="7" creationId="{808A8479-CD36-4279-6ED7-4A7954DC8BE9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4:04:50.515" v="360"/>
          <ac:picMkLst>
            <pc:docMk/>
            <pc:sldMk cId="1146490508" sldId="271"/>
            <ac:picMk id="8" creationId="{95D72306-D47C-6584-7B98-DDB26637FF4C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4:04:47.515" v="357"/>
          <ac:picMkLst>
            <pc:docMk/>
            <pc:sldMk cId="1146490508" sldId="271"/>
            <ac:picMk id="9" creationId="{C8C7843B-7FA9-5FEB-6C9C-688D07D01C14}"/>
          </ac:picMkLst>
        </pc:picChg>
        <pc:picChg chg="add mod">
          <ac:chgData name="Ricardo Palomo Martín" userId="S::ricardo.palomo@salesianas.org::b5607a71-8365-409a-88b4-3fe8b3e74eaf" providerId="AD" clId="Web-{6D53AEB7-84A2-4FDD-98DB-F4FD5661A8E8}" dt="2022-09-27T14:09:41.494" v="389"/>
          <ac:picMkLst>
            <pc:docMk/>
            <pc:sldMk cId="1146490508" sldId="271"/>
            <ac:picMk id="10" creationId="{0D15F86F-3AE2-C2D1-039D-30F0B7AAC57B}"/>
          </ac:picMkLst>
        </pc:picChg>
        <pc:picChg chg="add mod">
          <ac:chgData name="Ricardo Palomo Martín" userId="S::ricardo.palomo@salesianas.org::b5607a71-8365-409a-88b4-3fe8b3e74eaf" providerId="AD" clId="Web-{6D53AEB7-84A2-4FDD-98DB-F4FD5661A8E8}" dt="2022-09-27T14:09:08.477" v="386" actId="1076"/>
          <ac:picMkLst>
            <pc:docMk/>
            <pc:sldMk cId="1146490508" sldId="271"/>
            <ac:picMk id="11" creationId="{5E7AD859-F05E-59C1-72DA-E0887AA08941}"/>
          </ac:picMkLst>
        </pc:picChg>
        <pc:picChg chg="add mod">
          <ac:chgData name="Ricardo Palomo Martín" userId="S::ricardo.palomo@salesianas.org::b5607a71-8365-409a-88b4-3fe8b3e74eaf" providerId="AD" clId="Web-{6D53AEB7-84A2-4FDD-98DB-F4FD5661A8E8}" dt="2022-09-27T14:09:11.196" v="387" actId="1076"/>
          <ac:picMkLst>
            <pc:docMk/>
            <pc:sldMk cId="1146490508" sldId="271"/>
            <ac:picMk id="12" creationId="{B4E80CAD-2181-3D2B-0CD9-0646BBA03FD5}"/>
          </ac:picMkLst>
        </pc:picChg>
        <pc:cxnChg chg="add del mod">
          <ac:chgData name="Ricardo Palomo Martín" userId="S::ricardo.palomo@salesianas.org::b5607a71-8365-409a-88b4-3fe8b3e74eaf" providerId="AD" clId="Web-{6D53AEB7-84A2-4FDD-98DB-F4FD5661A8E8}" dt="2022-09-27T14:08:29.554" v="378"/>
          <ac:cxnSpMkLst>
            <pc:docMk/>
            <pc:sldMk cId="1146490508" sldId="271"/>
            <ac:cxnSpMk id="13" creationId="{06A803C1-7648-C68C-A6AA-28CF1D581AB0}"/>
          </ac:cxnSpMkLst>
        </pc:cxnChg>
        <pc:cxnChg chg="add del">
          <ac:chgData name="Ricardo Palomo Martín" userId="S::ricardo.palomo@salesianas.org::b5607a71-8365-409a-88b4-3fe8b3e74eaf" providerId="AD" clId="Web-{6D53AEB7-84A2-4FDD-98DB-F4FD5661A8E8}" dt="2022-09-27T14:08:47.695" v="382"/>
          <ac:cxnSpMkLst>
            <pc:docMk/>
            <pc:sldMk cId="1146490508" sldId="271"/>
            <ac:cxnSpMk id="14" creationId="{428144A4-F0D3-F0E3-72C9-2EA15F9631A6}"/>
          </ac:cxnSpMkLst>
        </pc:cxnChg>
      </pc:sldChg>
      <pc:sldChg chg="addSp delSp modSp add replId">
        <pc:chgData name="Ricardo Palomo Martín" userId="S::ricardo.palomo@salesianas.org::b5607a71-8365-409a-88b4-3fe8b3e74eaf" providerId="AD" clId="Web-{6D53AEB7-84A2-4FDD-98DB-F4FD5661A8E8}" dt="2022-09-27T14:14:52.677" v="452" actId="1076"/>
        <pc:sldMkLst>
          <pc:docMk/>
          <pc:sldMk cId="1949198696" sldId="272"/>
        </pc:sldMkLst>
        <pc:spChg chg="del">
          <ac:chgData name="Ricardo Palomo Martín" userId="S::ricardo.palomo@salesianas.org::b5607a71-8365-409a-88b4-3fe8b3e74eaf" providerId="AD" clId="Web-{6D53AEB7-84A2-4FDD-98DB-F4FD5661A8E8}" dt="2022-09-27T14:11:27.216" v="404"/>
          <ac:spMkLst>
            <pc:docMk/>
            <pc:sldMk cId="1949198696" sldId="272"/>
            <ac:spMk id="15" creationId="{839F1589-4E9B-4D96-5272-CF0F1181D207}"/>
          </ac:spMkLst>
        </pc:spChg>
        <pc:picChg chg="add mod">
          <ac:chgData name="Ricardo Palomo Martín" userId="S::ricardo.palomo@salesianas.org::b5607a71-8365-409a-88b4-3fe8b3e74eaf" providerId="AD" clId="Web-{6D53AEB7-84A2-4FDD-98DB-F4FD5661A8E8}" dt="2022-09-27T14:13:45.393" v="439" actId="14100"/>
          <ac:picMkLst>
            <pc:docMk/>
            <pc:sldMk cId="1949198696" sldId="272"/>
            <ac:picMk id="2" creationId="{FA3FA159-170F-2105-3F47-1635E4A31593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4:11:21.669" v="403"/>
          <ac:picMkLst>
            <pc:docMk/>
            <pc:sldMk cId="1949198696" sldId="272"/>
            <ac:picMk id="4" creationId="{DF5AE9ED-5D37-5B86-1626-4FF73F46B0A4}"/>
          </ac:picMkLst>
        </pc:picChg>
        <pc:picChg chg="add del mod">
          <ac:chgData name="Ricardo Palomo Martín" userId="S::ricardo.palomo@salesianas.org::b5607a71-8365-409a-88b4-3fe8b3e74eaf" providerId="AD" clId="Web-{6D53AEB7-84A2-4FDD-98DB-F4FD5661A8E8}" dt="2022-09-27T14:13:52.971" v="441"/>
          <ac:picMkLst>
            <pc:docMk/>
            <pc:sldMk cId="1949198696" sldId="272"/>
            <ac:picMk id="5" creationId="{B49E8409-976D-D780-ECAA-A681A5C1CD5A}"/>
          </ac:picMkLst>
        </pc:picChg>
        <pc:picChg chg="add mod">
          <ac:chgData name="Ricardo Palomo Martín" userId="S::ricardo.palomo@salesianas.org::b5607a71-8365-409a-88b4-3fe8b3e74eaf" providerId="AD" clId="Web-{6D53AEB7-84A2-4FDD-98DB-F4FD5661A8E8}" dt="2022-09-27T14:14:39.489" v="450" actId="14100"/>
          <ac:picMkLst>
            <pc:docMk/>
            <pc:sldMk cId="1949198696" sldId="272"/>
            <ac:picMk id="6" creationId="{0B8736ED-C4D3-6A56-9993-47030B6EBDE3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4:11:28.482" v="405"/>
          <ac:picMkLst>
            <pc:docMk/>
            <pc:sldMk cId="1949198696" sldId="272"/>
            <ac:picMk id="7" creationId="{808A8479-CD36-4279-6ED7-4A7954DC8BE9}"/>
          </ac:picMkLst>
        </pc:picChg>
        <pc:picChg chg="add mod">
          <ac:chgData name="Ricardo Palomo Martín" userId="S::ricardo.palomo@salesianas.org::b5607a71-8365-409a-88b4-3fe8b3e74eaf" providerId="AD" clId="Web-{6D53AEB7-84A2-4FDD-98DB-F4FD5661A8E8}" dt="2022-09-27T14:14:44.879" v="451" actId="1076"/>
          <ac:picMkLst>
            <pc:docMk/>
            <pc:sldMk cId="1949198696" sldId="272"/>
            <ac:picMk id="8" creationId="{236C1C09-44E7-E419-E129-CD40BFD931D9}"/>
          </ac:picMkLst>
        </pc:picChg>
        <pc:picChg chg="add mod ord">
          <ac:chgData name="Ricardo Palomo Martín" userId="S::ricardo.palomo@salesianas.org::b5607a71-8365-409a-88b4-3fe8b3e74eaf" providerId="AD" clId="Web-{6D53AEB7-84A2-4FDD-98DB-F4FD5661A8E8}" dt="2022-09-27T14:14:52.677" v="452" actId="1076"/>
          <ac:picMkLst>
            <pc:docMk/>
            <pc:sldMk cId="1949198696" sldId="272"/>
            <ac:picMk id="9" creationId="{F38C3340-6F94-E0B5-E1C3-0DA7D6884A0C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4:11:29.185" v="406"/>
          <ac:picMkLst>
            <pc:docMk/>
            <pc:sldMk cId="1949198696" sldId="272"/>
            <ac:picMk id="10" creationId="{0D15F86F-3AE2-C2D1-039D-30F0B7AAC57B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4:11:29.842" v="407"/>
          <ac:picMkLst>
            <pc:docMk/>
            <pc:sldMk cId="1949198696" sldId="272"/>
            <ac:picMk id="11" creationId="{5E7AD859-F05E-59C1-72DA-E0887AA08941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4:11:30.482" v="408"/>
          <ac:picMkLst>
            <pc:docMk/>
            <pc:sldMk cId="1949198696" sldId="272"/>
            <ac:picMk id="12" creationId="{B4E80CAD-2181-3D2B-0CD9-0646BBA03FD5}"/>
          </ac:picMkLst>
        </pc:picChg>
        <pc:picChg chg="add del mod">
          <ac:chgData name="Ricardo Palomo Martín" userId="S::ricardo.palomo@salesianas.org::b5607a71-8365-409a-88b4-3fe8b3e74eaf" providerId="AD" clId="Web-{6D53AEB7-84A2-4FDD-98DB-F4FD5661A8E8}" dt="2022-09-27T14:14:29.426" v="447"/>
          <ac:picMkLst>
            <pc:docMk/>
            <pc:sldMk cId="1949198696" sldId="272"/>
            <ac:picMk id="13" creationId="{991E391F-9E80-2C1C-8800-879C87C87EA0}"/>
          </ac:picMkLst>
        </pc:picChg>
        <pc:picChg chg="add mod">
          <ac:chgData name="Ricardo Palomo Martín" userId="S::ricardo.palomo@salesianas.org::b5607a71-8365-409a-88b4-3fe8b3e74eaf" providerId="AD" clId="Web-{6D53AEB7-84A2-4FDD-98DB-F4FD5661A8E8}" dt="2022-09-27T14:13:30.518" v="438" actId="1076"/>
          <ac:picMkLst>
            <pc:docMk/>
            <pc:sldMk cId="1949198696" sldId="272"/>
            <ac:picMk id="16" creationId="{6258F7B2-7A97-FDEB-387B-E9458D49821E}"/>
          </ac:picMkLst>
        </pc:picChg>
      </pc:sldChg>
      <pc:sldChg chg="addSp delSp modSp add replId">
        <pc:chgData name="Ricardo Palomo Martín" userId="S::ricardo.palomo@salesianas.org::b5607a71-8365-409a-88b4-3fe8b3e74eaf" providerId="AD" clId="Web-{6D53AEB7-84A2-4FDD-98DB-F4FD5661A8E8}" dt="2022-09-27T14:16:35.446" v="478" actId="14100"/>
        <pc:sldMkLst>
          <pc:docMk/>
          <pc:sldMk cId="960805754" sldId="273"/>
        </pc:sldMkLst>
        <pc:picChg chg="del">
          <ac:chgData name="Ricardo Palomo Martín" userId="S::ricardo.palomo@salesianas.org::b5607a71-8365-409a-88b4-3fe8b3e74eaf" providerId="AD" clId="Web-{6D53AEB7-84A2-4FDD-98DB-F4FD5661A8E8}" dt="2022-09-27T14:15:05.646" v="454"/>
          <ac:picMkLst>
            <pc:docMk/>
            <pc:sldMk cId="960805754" sldId="273"/>
            <ac:picMk id="2" creationId="{FA3FA159-170F-2105-3F47-1635E4A31593}"/>
          </ac:picMkLst>
        </pc:picChg>
        <pc:picChg chg="add mod">
          <ac:chgData name="Ricardo Palomo Martín" userId="S::ricardo.palomo@salesianas.org::b5607a71-8365-409a-88b4-3fe8b3e74eaf" providerId="AD" clId="Web-{6D53AEB7-84A2-4FDD-98DB-F4FD5661A8E8}" dt="2022-09-27T14:15:22.365" v="461" actId="14100"/>
          <ac:picMkLst>
            <pc:docMk/>
            <pc:sldMk cId="960805754" sldId="273"/>
            <ac:picMk id="3" creationId="{6128AAB9-E947-1A94-845F-88B5ED2388FF}"/>
          </ac:picMkLst>
        </pc:picChg>
        <pc:picChg chg="add mod">
          <ac:chgData name="Ricardo Palomo Martín" userId="S::ricardo.palomo@salesianas.org::b5607a71-8365-409a-88b4-3fe8b3e74eaf" providerId="AD" clId="Web-{6D53AEB7-84A2-4FDD-98DB-F4FD5661A8E8}" dt="2022-09-27T14:15:35.147" v="465" actId="14100"/>
          <ac:picMkLst>
            <pc:docMk/>
            <pc:sldMk cId="960805754" sldId="273"/>
            <ac:picMk id="4" creationId="{6EA0DA8E-53F0-C8DC-01F4-1B09D345C91A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4:15:08.271" v="457"/>
          <ac:picMkLst>
            <pc:docMk/>
            <pc:sldMk cId="960805754" sldId="273"/>
            <ac:picMk id="6" creationId="{0B8736ED-C4D3-6A56-9993-47030B6EBDE3}"/>
          </ac:picMkLst>
        </pc:picChg>
        <pc:picChg chg="add mod">
          <ac:chgData name="Ricardo Palomo Martín" userId="S::ricardo.palomo@salesianas.org::b5607a71-8365-409a-88b4-3fe8b3e74eaf" providerId="AD" clId="Web-{6D53AEB7-84A2-4FDD-98DB-F4FD5661A8E8}" dt="2022-09-27T14:15:54.897" v="468" actId="14100"/>
          <ac:picMkLst>
            <pc:docMk/>
            <pc:sldMk cId="960805754" sldId="273"/>
            <ac:picMk id="7" creationId="{AA735232-FC29-204A-2B50-DAA48F4BC013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4:15:07.474" v="456"/>
          <ac:picMkLst>
            <pc:docMk/>
            <pc:sldMk cId="960805754" sldId="273"/>
            <ac:picMk id="8" creationId="{236C1C09-44E7-E419-E129-CD40BFD931D9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4:15:06.740" v="455"/>
          <ac:picMkLst>
            <pc:docMk/>
            <pc:sldMk cId="960805754" sldId="273"/>
            <ac:picMk id="9" creationId="{F38C3340-6F94-E0B5-E1C3-0DA7D6884A0C}"/>
          </ac:picMkLst>
        </pc:picChg>
        <pc:picChg chg="add mod modCrop">
          <ac:chgData name="Ricardo Palomo Martín" userId="S::ricardo.palomo@salesianas.org::b5607a71-8365-409a-88b4-3fe8b3e74eaf" providerId="AD" clId="Web-{6D53AEB7-84A2-4FDD-98DB-F4FD5661A8E8}" dt="2022-09-27T14:16:35.446" v="478" actId="14100"/>
          <ac:picMkLst>
            <pc:docMk/>
            <pc:sldMk cId="960805754" sldId="273"/>
            <ac:picMk id="10" creationId="{06C015AF-B4AB-54A8-87C8-1CF9611E4FB0}"/>
          </ac:picMkLst>
        </pc:picChg>
      </pc:sldChg>
      <pc:sldChg chg="addSp delSp modSp add replId">
        <pc:chgData name="Ricardo Palomo Martín" userId="S::ricardo.palomo@salesianas.org::b5607a71-8365-409a-88b4-3fe8b3e74eaf" providerId="AD" clId="Web-{6D53AEB7-84A2-4FDD-98DB-F4FD5661A8E8}" dt="2022-09-27T14:19:37.780" v="501" actId="14100"/>
        <pc:sldMkLst>
          <pc:docMk/>
          <pc:sldMk cId="1044872456" sldId="274"/>
        </pc:sldMkLst>
        <pc:picChg chg="del">
          <ac:chgData name="Ricardo Palomo Martín" userId="S::ricardo.palomo@salesianas.org::b5607a71-8365-409a-88b4-3fe8b3e74eaf" providerId="AD" clId="Web-{6D53AEB7-84A2-4FDD-98DB-F4FD5661A8E8}" dt="2022-09-27T14:17:01.728" v="481"/>
          <ac:picMkLst>
            <pc:docMk/>
            <pc:sldMk cId="1044872456" sldId="274"/>
            <ac:picMk id="3" creationId="{6128AAB9-E947-1A94-845F-88B5ED2388FF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4:17:04.587" v="484"/>
          <ac:picMkLst>
            <pc:docMk/>
            <pc:sldMk cId="1044872456" sldId="274"/>
            <ac:picMk id="4" creationId="{6EA0DA8E-53F0-C8DC-01F4-1B09D345C91A}"/>
          </ac:picMkLst>
        </pc:picChg>
        <pc:picChg chg="add mod">
          <ac:chgData name="Ricardo Palomo Martín" userId="S::ricardo.palomo@salesianas.org::b5607a71-8365-409a-88b4-3fe8b3e74eaf" providerId="AD" clId="Web-{6D53AEB7-84A2-4FDD-98DB-F4FD5661A8E8}" dt="2022-09-27T14:17:15.510" v="487" actId="1076"/>
          <ac:picMkLst>
            <pc:docMk/>
            <pc:sldMk cId="1044872456" sldId="274"/>
            <ac:picMk id="5" creationId="{604E3E45-EE4E-F7EE-60BC-B4D8CDE44053}"/>
          </ac:picMkLst>
        </pc:picChg>
        <pc:picChg chg="add del mod">
          <ac:chgData name="Ricardo Palomo Martín" userId="S::ricardo.palomo@salesianas.org::b5607a71-8365-409a-88b4-3fe8b3e74eaf" providerId="AD" clId="Web-{6D53AEB7-84A2-4FDD-98DB-F4FD5661A8E8}" dt="2022-09-27T14:19:13.810" v="493"/>
          <ac:picMkLst>
            <pc:docMk/>
            <pc:sldMk cId="1044872456" sldId="274"/>
            <ac:picMk id="6" creationId="{DC852028-794E-6081-F57D-0C3C7EF0765F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4:17:03.556" v="483"/>
          <ac:picMkLst>
            <pc:docMk/>
            <pc:sldMk cId="1044872456" sldId="274"/>
            <ac:picMk id="7" creationId="{AA735232-FC29-204A-2B50-DAA48F4BC013}"/>
          </ac:picMkLst>
        </pc:picChg>
        <pc:picChg chg="add mod">
          <ac:chgData name="Ricardo Palomo Martín" userId="S::ricardo.palomo@salesianas.org::b5607a71-8365-409a-88b4-3fe8b3e74eaf" providerId="AD" clId="Web-{6D53AEB7-84A2-4FDD-98DB-F4FD5661A8E8}" dt="2022-09-27T14:19:37.780" v="501" actId="14100"/>
          <ac:picMkLst>
            <pc:docMk/>
            <pc:sldMk cId="1044872456" sldId="274"/>
            <ac:picMk id="8" creationId="{B5747476-F0C9-61C7-01EA-60C8B5F2107B}"/>
          </ac:picMkLst>
        </pc:picChg>
        <pc:picChg chg="add mod">
          <ac:chgData name="Ricardo Palomo Martín" userId="S::ricardo.palomo@salesianas.org::b5607a71-8365-409a-88b4-3fe8b3e74eaf" providerId="AD" clId="Web-{6D53AEB7-84A2-4FDD-98DB-F4FD5661A8E8}" dt="2022-09-27T14:19:34.124" v="499" actId="14100"/>
          <ac:picMkLst>
            <pc:docMk/>
            <pc:sldMk cId="1044872456" sldId="274"/>
            <ac:picMk id="9" creationId="{9EF60448-239D-A367-2B17-F4C95C8611D8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4:17:02.853" v="482"/>
          <ac:picMkLst>
            <pc:docMk/>
            <pc:sldMk cId="1044872456" sldId="274"/>
            <ac:picMk id="10" creationId="{06C015AF-B4AB-54A8-87C8-1CF9611E4FB0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4:17:05.853" v="485"/>
          <ac:picMkLst>
            <pc:docMk/>
            <pc:sldMk cId="1044872456" sldId="274"/>
            <ac:picMk id="16" creationId="{6258F7B2-7A97-FDEB-387B-E9458D49821E}"/>
          </ac:picMkLst>
        </pc:picChg>
      </pc:sldChg>
      <pc:sldChg chg="addSp delSp modSp add replId">
        <pc:chgData name="Ricardo Palomo Martín" userId="S::ricardo.palomo@salesianas.org::b5607a71-8365-409a-88b4-3fe8b3e74eaf" providerId="AD" clId="Web-{6D53AEB7-84A2-4FDD-98DB-F4FD5661A8E8}" dt="2022-09-27T14:21:30.081" v="518"/>
        <pc:sldMkLst>
          <pc:docMk/>
          <pc:sldMk cId="1005829461" sldId="275"/>
        </pc:sldMkLst>
        <pc:picChg chg="add mod modCrop">
          <ac:chgData name="Ricardo Palomo Martín" userId="S::ricardo.palomo@salesianas.org::b5607a71-8365-409a-88b4-3fe8b3e74eaf" providerId="AD" clId="Web-{6D53AEB7-84A2-4FDD-98DB-F4FD5661A8E8}" dt="2022-09-27T14:20:20.828" v="509"/>
          <ac:picMkLst>
            <pc:docMk/>
            <pc:sldMk cId="1005829461" sldId="275"/>
            <ac:picMk id="3" creationId="{B3FFD4D7-3CCA-93B8-E11B-E9DEF684DFF4}"/>
          </ac:picMkLst>
        </pc:picChg>
        <pc:picChg chg="add mod">
          <ac:chgData name="Ricardo Palomo Martín" userId="S::ricardo.palomo@salesianas.org::b5607a71-8365-409a-88b4-3fe8b3e74eaf" providerId="AD" clId="Web-{6D53AEB7-84A2-4FDD-98DB-F4FD5661A8E8}" dt="2022-09-27T14:20:43.017" v="512" actId="14100"/>
          <ac:picMkLst>
            <pc:docMk/>
            <pc:sldMk cId="1005829461" sldId="275"/>
            <ac:picMk id="4" creationId="{4898533A-DC4F-944D-CCD7-AE3870D56A69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4:20:09.219" v="506"/>
          <ac:picMkLst>
            <pc:docMk/>
            <pc:sldMk cId="1005829461" sldId="275"/>
            <ac:picMk id="5" creationId="{604E3E45-EE4E-F7EE-60BC-B4D8CDE44053}"/>
          </ac:picMkLst>
        </pc:picChg>
        <pc:picChg chg="add mod ord">
          <ac:chgData name="Ricardo Palomo Martín" userId="S::ricardo.palomo@salesianas.org::b5607a71-8365-409a-88b4-3fe8b3e74eaf" providerId="AD" clId="Web-{6D53AEB7-84A2-4FDD-98DB-F4FD5661A8E8}" dt="2022-09-27T14:21:30.081" v="518"/>
          <ac:picMkLst>
            <pc:docMk/>
            <pc:sldMk cId="1005829461" sldId="275"/>
            <ac:picMk id="6" creationId="{1A2D65E5-140C-F857-86C4-3BBC55A20D50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4:19:55.187" v="504"/>
          <ac:picMkLst>
            <pc:docMk/>
            <pc:sldMk cId="1005829461" sldId="275"/>
            <ac:picMk id="8" creationId="{B5747476-F0C9-61C7-01EA-60C8B5F2107B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4:19:54.077" v="503"/>
          <ac:picMkLst>
            <pc:docMk/>
            <pc:sldMk cId="1005829461" sldId="275"/>
            <ac:picMk id="9" creationId="{9EF60448-239D-A367-2B17-F4C95C8611D8}"/>
          </ac:picMkLst>
        </pc:picChg>
      </pc:sldChg>
      <pc:sldChg chg="addSp delSp modSp add replId">
        <pc:chgData name="Ricardo Palomo Martín" userId="S::ricardo.palomo@salesianas.org::b5607a71-8365-409a-88b4-3fe8b3e74eaf" providerId="AD" clId="Web-{6D53AEB7-84A2-4FDD-98DB-F4FD5661A8E8}" dt="2022-09-27T14:29:22.409" v="537" actId="1076"/>
        <pc:sldMkLst>
          <pc:docMk/>
          <pc:sldMk cId="1457119179" sldId="276"/>
        </pc:sldMkLst>
        <pc:picChg chg="del">
          <ac:chgData name="Ricardo Palomo Martín" userId="S::ricardo.palomo@salesianas.org::b5607a71-8365-409a-88b4-3fe8b3e74eaf" providerId="AD" clId="Web-{6D53AEB7-84A2-4FDD-98DB-F4FD5661A8E8}" dt="2022-09-27T14:22:33.302" v="521"/>
          <ac:picMkLst>
            <pc:docMk/>
            <pc:sldMk cId="1457119179" sldId="276"/>
            <ac:picMk id="3" creationId="{B3FFD4D7-3CCA-93B8-E11B-E9DEF684DFF4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4:22:31.817" v="520"/>
          <ac:picMkLst>
            <pc:docMk/>
            <pc:sldMk cId="1457119179" sldId="276"/>
            <ac:picMk id="4" creationId="{4898533A-DC4F-944D-CCD7-AE3870D56A69}"/>
          </ac:picMkLst>
        </pc:picChg>
        <pc:picChg chg="add mod modCrop">
          <ac:chgData name="Ricardo Palomo Martín" userId="S::ricardo.palomo@salesianas.org::b5607a71-8365-409a-88b4-3fe8b3e74eaf" providerId="AD" clId="Web-{6D53AEB7-84A2-4FDD-98DB-F4FD5661A8E8}" dt="2022-09-27T14:23:25.100" v="527" actId="14100"/>
          <ac:picMkLst>
            <pc:docMk/>
            <pc:sldMk cId="1457119179" sldId="276"/>
            <ac:picMk id="5" creationId="{B169451F-A8D7-E5C3-4B12-1726153E05D7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4:22:34.411" v="522"/>
          <ac:picMkLst>
            <pc:docMk/>
            <pc:sldMk cId="1457119179" sldId="276"/>
            <ac:picMk id="6" creationId="{1A2D65E5-140C-F857-86C4-3BBC55A20D50}"/>
          </ac:picMkLst>
        </pc:picChg>
        <pc:picChg chg="add mod">
          <ac:chgData name="Ricardo Palomo Martín" userId="S::ricardo.palomo@salesianas.org::b5607a71-8365-409a-88b4-3fe8b3e74eaf" providerId="AD" clId="Web-{6D53AEB7-84A2-4FDD-98DB-F4FD5661A8E8}" dt="2022-09-27T14:27:05.639" v="529" actId="1076"/>
          <ac:picMkLst>
            <pc:docMk/>
            <pc:sldMk cId="1457119179" sldId="276"/>
            <ac:picMk id="7" creationId="{3B7976AB-9423-C1C7-AA57-14A911FB602E}"/>
          </ac:picMkLst>
        </pc:picChg>
        <pc:picChg chg="add mod">
          <ac:chgData name="Ricardo Palomo Martín" userId="S::ricardo.palomo@salesianas.org::b5607a71-8365-409a-88b4-3fe8b3e74eaf" providerId="AD" clId="Web-{6D53AEB7-84A2-4FDD-98DB-F4FD5661A8E8}" dt="2022-09-27T14:27:30.359" v="531" actId="1076"/>
          <ac:picMkLst>
            <pc:docMk/>
            <pc:sldMk cId="1457119179" sldId="276"/>
            <ac:picMk id="8" creationId="{68B1A671-CDCD-C81D-5138-1107E37E49F4}"/>
          </ac:picMkLst>
        </pc:picChg>
        <pc:picChg chg="add mod">
          <ac:chgData name="Ricardo Palomo Martín" userId="S::ricardo.palomo@salesianas.org::b5607a71-8365-409a-88b4-3fe8b3e74eaf" providerId="AD" clId="Web-{6D53AEB7-84A2-4FDD-98DB-F4FD5661A8E8}" dt="2022-09-27T14:28:33.017" v="533" actId="1076"/>
          <ac:picMkLst>
            <pc:docMk/>
            <pc:sldMk cId="1457119179" sldId="276"/>
            <ac:picMk id="9" creationId="{5B98834F-4706-6651-8347-BCCF158B14CE}"/>
          </ac:picMkLst>
        </pc:picChg>
        <pc:picChg chg="add mod">
          <ac:chgData name="Ricardo Palomo Martín" userId="S::ricardo.palomo@salesianas.org::b5607a71-8365-409a-88b4-3fe8b3e74eaf" providerId="AD" clId="Web-{6D53AEB7-84A2-4FDD-98DB-F4FD5661A8E8}" dt="2022-09-27T14:29:22.409" v="537" actId="1076"/>
          <ac:picMkLst>
            <pc:docMk/>
            <pc:sldMk cId="1457119179" sldId="276"/>
            <ac:picMk id="10" creationId="{9CBEA8CB-EEC6-B3EB-FE78-99C9CAA0FBEB}"/>
          </ac:picMkLst>
        </pc:picChg>
      </pc:sldChg>
      <pc:sldChg chg="addSp delSp modSp add replId">
        <pc:chgData name="Ricardo Palomo Martín" userId="S::ricardo.palomo@salesianas.org::b5607a71-8365-409a-88b4-3fe8b3e74eaf" providerId="AD" clId="Web-{6D53AEB7-84A2-4FDD-98DB-F4FD5661A8E8}" dt="2022-09-27T14:31:28.554" v="552"/>
        <pc:sldMkLst>
          <pc:docMk/>
          <pc:sldMk cId="3131195195" sldId="277"/>
        </pc:sldMkLst>
        <pc:picChg chg="add mod">
          <ac:chgData name="Ricardo Palomo Martín" userId="S::ricardo.palomo@salesianas.org::b5607a71-8365-409a-88b4-3fe8b3e74eaf" providerId="AD" clId="Web-{6D53AEB7-84A2-4FDD-98DB-F4FD5661A8E8}" dt="2022-09-27T14:30:16.021" v="545" actId="14100"/>
          <ac:picMkLst>
            <pc:docMk/>
            <pc:sldMk cId="3131195195" sldId="277"/>
            <ac:picMk id="2" creationId="{CDBD539E-6DC5-9397-9204-574E58911E42}"/>
          </ac:picMkLst>
        </pc:picChg>
        <pc:picChg chg="add mod ord">
          <ac:chgData name="Ricardo Palomo Martín" userId="S::ricardo.palomo@salesianas.org::b5607a71-8365-409a-88b4-3fe8b3e74eaf" providerId="AD" clId="Web-{6D53AEB7-84A2-4FDD-98DB-F4FD5661A8E8}" dt="2022-09-27T14:31:28.554" v="552"/>
          <ac:picMkLst>
            <pc:docMk/>
            <pc:sldMk cId="3131195195" sldId="277"/>
            <ac:picMk id="3" creationId="{DAAEE514-6CCC-C35F-D353-630EC76B707A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4:29:33.097" v="539"/>
          <ac:picMkLst>
            <pc:docMk/>
            <pc:sldMk cId="3131195195" sldId="277"/>
            <ac:picMk id="7" creationId="{3B7976AB-9423-C1C7-AA57-14A911FB602E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4:29:34.253" v="540"/>
          <ac:picMkLst>
            <pc:docMk/>
            <pc:sldMk cId="3131195195" sldId="277"/>
            <ac:picMk id="8" creationId="{68B1A671-CDCD-C81D-5138-1107E37E49F4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4:29:35.222" v="541"/>
          <ac:picMkLst>
            <pc:docMk/>
            <pc:sldMk cId="3131195195" sldId="277"/>
            <ac:picMk id="9" creationId="{5B98834F-4706-6651-8347-BCCF158B14CE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4:29:36.097" v="542"/>
          <ac:picMkLst>
            <pc:docMk/>
            <pc:sldMk cId="3131195195" sldId="277"/>
            <ac:picMk id="10" creationId="{9CBEA8CB-EEC6-B3EB-FE78-99C9CAA0FBEB}"/>
          </ac:picMkLst>
        </pc:picChg>
      </pc:sldChg>
      <pc:sldChg chg="addSp delSp modSp add replId">
        <pc:chgData name="Ricardo Palomo Martín" userId="S::ricardo.palomo@salesianas.org::b5607a71-8365-409a-88b4-3fe8b3e74eaf" providerId="AD" clId="Web-{6D53AEB7-84A2-4FDD-98DB-F4FD5661A8E8}" dt="2022-09-27T15:02:20.883" v="632" actId="14100"/>
        <pc:sldMkLst>
          <pc:docMk/>
          <pc:sldMk cId="42940579" sldId="278"/>
        </pc:sldMkLst>
        <pc:picChg chg="add mod">
          <ac:chgData name="Ricardo Palomo Martín" userId="S::ricardo.palomo@salesianas.org::b5607a71-8365-409a-88b4-3fe8b3e74eaf" providerId="AD" clId="Web-{6D53AEB7-84A2-4FDD-98DB-F4FD5661A8E8}" dt="2022-09-27T14:34:31.607" v="567" actId="1076"/>
          <ac:picMkLst>
            <pc:docMk/>
            <pc:sldMk cId="42940579" sldId="278"/>
            <ac:picMk id="2" creationId="{476825A3-8A48-2017-BDE6-5D852FE1353B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4:32:04.993" v="554"/>
          <ac:picMkLst>
            <pc:docMk/>
            <pc:sldMk cId="42940579" sldId="278"/>
            <ac:picMk id="5" creationId="{B169451F-A8D7-E5C3-4B12-1726153E05D7}"/>
          </ac:picMkLst>
        </pc:picChg>
        <pc:picChg chg="mod">
          <ac:chgData name="Ricardo Palomo Martín" userId="S::ricardo.palomo@salesianas.org::b5607a71-8365-409a-88b4-3fe8b3e74eaf" providerId="AD" clId="Web-{6D53AEB7-84A2-4FDD-98DB-F4FD5661A8E8}" dt="2022-09-27T14:34:25.779" v="565" actId="14100"/>
          <ac:picMkLst>
            <pc:docMk/>
            <pc:sldMk cId="42940579" sldId="278"/>
            <ac:picMk id="7" creationId="{3B7976AB-9423-C1C7-AA57-14A911FB602E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4:32:06.556" v="555"/>
          <ac:picMkLst>
            <pc:docMk/>
            <pc:sldMk cId="42940579" sldId="278"/>
            <ac:picMk id="8" creationId="{68B1A671-CDCD-C81D-5138-1107E37E49F4}"/>
          </ac:picMkLst>
        </pc:picChg>
        <pc:picChg chg="del mod">
          <ac:chgData name="Ricardo Palomo Martín" userId="S::ricardo.palomo@salesianas.org::b5607a71-8365-409a-88b4-3fe8b3e74eaf" providerId="AD" clId="Web-{6D53AEB7-84A2-4FDD-98DB-F4FD5661A8E8}" dt="2022-09-27T14:34:18.919" v="562"/>
          <ac:picMkLst>
            <pc:docMk/>
            <pc:sldMk cId="42940579" sldId="278"/>
            <ac:picMk id="9" creationId="{5B98834F-4706-6651-8347-BCCF158B14CE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4:32:07.915" v="556"/>
          <ac:picMkLst>
            <pc:docMk/>
            <pc:sldMk cId="42940579" sldId="278"/>
            <ac:picMk id="10" creationId="{9CBEA8CB-EEC6-B3EB-FE78-99C9CAA0FBEB}"/>
          </ac:picMkLst>
        </pc:picChg>
        <pc:cxnChg chg="add mod">
          <ac:chgData name="Ricardo Palomo Martín" userId="S::ricardo.palomo@salesianas.org::b5607a71-8365-409a-88b4-3fe8b3e74eaf" providerId="AD" clId="Web-{6D53AEB7-84A2-4FDD-98DB-F4FD5661A8E8}" dt="2022-09-27T15:02:20.883" v="632" actId="14100"/>
          <ac:cxnSpMkLst>
            <pc:docMk/>
            <pc:sldMk cId="42940579" sldId="278"/>
            <ac:cxnSpMk id="3" creationId="{F0B8E6F0-D8DA-E098-4C10-0231A655F36C}"/>
          </ac:cxnSpMkLst>
        </pc:cxnChg>
      </pc:sldChg>
      <pc:sldChg chg="addSp delSp modSp add replId">
        <pc:chgData name="Ricardo Palomo Martín" userId="S::ricardo.palomo@salesianas.org::b5607a71-8365-409a-88b4-3fe8b3e74eaf" providerId="AD" clId="Web-{6D53AEB7-84A2-4FDD-98DB-F4FD5661A8E8}" dt="2022-09-27T14:43:20.516" v="596" actId="1076"/>
        <pc:sldMkLst>
          <pc:docMk/>
          <pc:sldMk cId="1038329781" sldId="279"/>
        </pc:sldMkLst>
        <pc:picChg chg="del">
          <ac:chgData name="Ricardo Palomo Martín" userId="S::ricardo.palomo@salesianas.org::b5607a71-8365-409a-88b4-3fe8b3e74eaf" providerId="AD" clId="Web-{6D53AEB7-84A2-4FDD-98DB-F4FD5661A8E8}" dt="2022-09-27T14:35:17.312" v="570"/>
          <ac:picMkLst>
            <pc:docMk/>
            <pc:sldMk cId="1038329781" sldId="279"/>
            <ac:picMk id="2" creationId="{476825A3-8A48-2017-BDE6-5D852FE1353B}"/>
          </ac:picMkLst>
        </pc:picChg>
        <pc:picChg chg="add mod modCrop">
          <ac:chgData name="Ricardo Palomo Martín" userId="S::ricardo.palomo@salesianas.org::b5607a71-8365-409a-88b4-3fe8b3e74eaf" providerId="AD" clId="Web-{6D53AEB7-84A2-4FDD-98DB-F4FD5661A8E8}" dt="2022-09-27T14:43:20.516" v="596" actId="1076"/>
          <ac:picMkLst>
            <pc:docMk/>
            <pc:sldMk cId="1038329781" sldId="279"/>
            <ac:picMk id="4" creationId="{4330ECBE-99E4-16EB-85A5-2A61AC927FDA}"/>
          </ac:picMkLst>
        </pc:picChg>
        <pc:picChg chg="add mod">
          <ac:chgData name="Ricardo Palomo Martín" userId="S::ricardo.palomo@salesianas.org::b5607a71-8365-409a-88b4-3fe8b3e74eaf" providerId="AD" clId="Web-{6D53AEB7-84A2-4FDD-98DB-F4FD5661A8E8}" dt="2022-09-27T14:38:42.366" v="590" actId="14100"/>
          <ac:picMkLst>
            <pc:docMk/>
            <pc:sldMk cId="1038329781" sldId="279"/>
            <ac:picMk id="5" creationId="{03560519-8E1D-0153-3384-4F1E87EF3E56}"/>
          </ac:picMkLst>
        </pc:picChg>
        <pc:picChg chg="add mod">
          <ac:chgData name="Ricardo Palomo Martín" userId="S::ricardo.palomo@salesianas.org::b5607a71-8365-409a-88b4-3fe8b3e74eaf" providerId="AD" clId="Web-{6D53AEB7-84A2-4FDD-98DB-F4FD5661A8E8}" dt="2022-09-27T14:38:47.819" v="592" actId="14100"/>
          <ac:picMkLst>
            <pc:docMk/>
            <pc:sldMk cId="1038329781" sldId="279"/>
            <ac:picMk id="6" creationId="{9D997CB2-248E-5819-B883-B06F34F112FD}"/>
          </ac:picMkLst>
        </pc:picChg>
        <pc:picChg chg="del">
          <ac:chgData name="Ricardo Palomo Martín" userId="S::ricardo.palomo@salesianas.org::b5607a71-8365-409a-88b4-3fe8b3e74eaf" providerId="AD" clId="Web-{6D53AEB7-84A2-4FDD-98DB-F4FD5661A8E8}" dt="2022-09-27T14:35:16.281" v="569"/>
          <ac:picMkLst>
            <pc:docMk/>
            <pc:sldMk cId="1038329781" sldId="279"/>
            <ac:picMk id="7" creationId="{3B7976AB-9423-C1C7-AA57-14A911FB602E}"/>
          </ac:picMkLst>
        </pc:picChg>
        <pc:picChg chg="add mod">
          <ac:chgData name="Ricardo Palomo Martín" userId="S::ricardo.palomo@salesianas.org::b5607a71-8365-409a-88b4-3fe8b3e74eaf" providerId="AD" clId="Web-{6D53AEB7-84A2-4FDD-98DB-F4FD5661A8E8}" dt="2022-09-27T14:39:21.586" v="595" actId="1076"/>
          <ac:picMkLst>
            <pc:docMk/>
            <pc:sldMk cId="1038329781" sldId="279"/>
            <ac:picMk id="8" creationId="{69E619D5-93C3-5091-7679-702DE9FA2F91}"/>
          </ac:picMkLst>
        </pc:picChg>
        <pc:picChg chg="add mod ord">
          <ac:chgData name="Ricardo Palomo Martín" userId="S::ricardo.palomo@salesianas.org::b5607a71-8365-409a-88b4-3fe8b3e74eaf" providerId="AD" clId="Web-{6D53AEB7-84A2-4FDD-98DB-F4FD5661A8E8}" dt="2022-09-27T14:38:30.647" v="588"/>
          <ac:picMkLst>
            <pc:docMk/>
            <pc:sldMk cId="1038329781" sldId="279"/>
            <ac:picMk id="9" creationId="{3D83D488-0787-A20F-5D22-E25CEE3C9436}"/>
          </ac:picMkLst>
        </pc:picChg>
      </pc:sldChg>
      <pc:sldChg chg="add replId">
        <pc:chgData name="Ricardo Palomo Martín" userId="S::ricardo.palomo@salesianas.org::b5607a71-8365-409a-88b4-3fe8b3e74eaf" providerId="AD" clId="Web-{6D53AEB7-84A2-4FDD-98DB-F4FD5661A8E8}" dt="2022-09-27T14:45:31.739" v="620"/>
        <pc:sldMkLst>
          <pc:docMk/>
          <pc:sldMk cId="471189222" sldId="280"/>
        </pc:sldMkLst>
      </pc:sldChg>
      <pc:sldMasterChg chg="add del addSldLayout delSldLayout">
        <pc:chgData name="Ricardo Palomo Martín" userId="S::ricardo.palomo@salesianas.org::b5607a71-8365-409a-88b4-3fe8b3e74eaf" providerId="AD" clId="Web-{6D53AEB7-84A2-4FDD-98DB-F4FD5661A8E8}" dt="2022-09-27T07:09:00.918" v="2"/>
        <pc:sldMasterMkLst>
          <pc:docMk/>
          <pc:sldMasterMk cId="2933118997" sldId="2147483648"/>
        </pc:sldMasterMkLst>
        <pc:sldLayoutChg chg="add del">
          <pc:chgData name="Ricardo Palomo Martín" userId="S::ricardo.palomo@salesianas.org::b5607a71-8365-409a-88b4-3fe8b3e74eaf" providerId="AD" clId="Web-{6D53AEB7-84A2-4FDD-98DB-F4FD5661A8E8}" dt="2022-09-27T07:09:00.918" v="2"/>
          <pc:sldLayoutMkLst>
            <pc:docMk/>
            <pc:sldMasterMk cId="2933118997" sldId="2147483648"/>
            <pc:sldLayoutMk cId="2288191458" sldId="2147483649"/>
          </pc:sldLayoutMkLst>
        </pc:sldLayoutChg>
        <pc:sldLayoutChg chg="add del">
          <pc:chgData name="Ricardo Palomo Martín" userId="S::ricardo.palomo@salesianas.org::b5607a71-8365-409a-88b4-3fe8b3e74eaf" providerId="AD" clId="Web-{6D53AEB7-84A2-4FDD-98DB-F4FD5661A8E8}" dt="2022-09-27T07:09:00.918" v="2"/>
          <pc:sldLayoutMkLst>
            <pc:docMk/>
            <pc:sldMasterMk cId="2933118997" sldId="2147483648"/>
            <pc:sldLayoutMk cId="3398174421" sldId="2147483650"/>
          </pc:sldLayoutMkLst>
        </pc:sldLayoutChg>
        <pc:sldLayoutChg chg="add del">
          <pc:chgData name="Ricardo Palomo Martín" userId="S::ricardo.palomo@salesianas.org::b5607a71-8365-409a-88b4-3fe8b3e74eaf" providerId="AD" clId="Web-{6D53AEB7-84A2-4FDD-98DB-F4FD5661A8E8}" dt="2022-09-27T07:09:00.918" v="2"/>
          <pc:sldLayoutMkLst>
            <pc:docMk/>
            <pc:sldMasterMk cId="2933118997" sldId="2147483648"/>
            <pc:sldLayoutMk cId="2339700568" sldId="2147483651"/>
          </pc:sldLayoutMkLst>
        </pc:sldLayoutChg>
        <pc:sldLayoutChg chg="add del">
          <pc:chgData name="Ricardo Palomo Martín" userId="S::ricardo.palomo@salesianas.org::b5607a71-8365-409a-88b4-3fe8b3e74eaf" providerId="AD" clId="Web-{6D53AEB7-84A2-4FDD-98DB-F4FD5661A8E8}" dt="2022-09-27T07:09:00.918" v="2"/>
          <pc:sldLayoutMkLst>
            <pc:docMk/>
            <pc:sldMasterMk cId="2933118997" sldId="2147483648"/>
            <pc:sldLayoutMk cId="979029867" sldId="2147483652"/>
          </pc:sldLayoutMkLst>
        </pc:sldLayoutChg>
        <pc:sldLayoutChg chg="add del">
          <pc:chgData name="Ricardo Palomo Martín" userId="S::ricardo.palomo@salesianas.org::b5607a71-8365-409a-88b4-3fe8b3e74eaf" providerId="AD" clId="Web-{6D53AEB7-84A2-4FDD-98DB-F4FD5661A8E8}" dt="2022-09-27T07:09:00.918" v="2"/>
          <pc:sldLayoutMkLst>
            <pc:docMk/>
            <pc:sldMasterMk cId="2933118997" sldId="2147483648"/>
            <pc:sldLayoutMk cId="1752394269" sldId="2147483653"/>
          </pc:sldLayoutMkLst>
        </pc:sldLayoutChg>
        <pc:sldLayoutChg chg="add del">
          <pc:chgData name="Ricardo Palomo Martín" userId="S::ricardo.palomo@salesianas.org::b5607a71-8365-409a-88b4-3fe8b3e74eaf" providerId="AD" clId="Web-{6D53AEB7-84A2-4FDD-98DB-F4FD5661A8E8}" dt="2022-09-27T07:09:00.918" v="2"/>
          <pc:sldLayoutMkLst>
            <pc:docMk/>
            <pc:sldMasterMk cId="2933118997" sldId="2147483648"/>
            <pc:sldLayoutMk cId="3630658609" sldId="2147483654"/>
          </pc:sldLayoutMkLst>
        </pc:sldLayoutChg>
        <pc:sldLayoutChg chg="add del">
          <pc:chgData name="Ricardo Palomo Martín" userId="S::ricardo.palomo@salesianas.org::b5607a71-8365-409a-88b4-3fe8b3e74eaf" providerId="AD" clId="Web-{6D53AEB7-84A2-4FDD-98DB-F4FD5661A8E8}" dt="2022-09-27T07:09:00.918" v="2"/>
          <pc:sldLayoutMkLst>
            <pc:docMk/>
            <pc:sldMasterMk cId="2933118997" sldId="2147483648"/>
            <pc:sldLayoutMk cId="3682375612" sldId="2147483655"/>
          </pc:sldLayoutMkLst>
        </pc:sldLayoutChg>
        <pc:sldLayoutChg chg="add del">
          <pc:chgData name="Ricardo Palomo Martín" userId="S::ricardo.palomo@salesianas.org::b5607a71-8365-409a-88b4-3fe8b3e74eaf" providerId="AD" clId="Web-{6D53AEB7-84A2-4FDD-98DB-F4FD5661A8E8}" dt="2022-09-27T07:09:00.918" v="2"/>
          <pc:sldLayoutMkLst>
            <pc:docMk/>
            <pc:sldMasterMk cId="2933118997" sldId="2147483648"/>
            <pc:sldLayoutMk cId="1360449816" sldId="2147483656"/>
          </pc:sldLayoutMkLst>
        </pc:sldLayoutChg>
        <pc:sldLayoutChg chg="add del">
          <pc:chgData name="Ricardo Palomo Martín" userId="S::ricardo.palomo@salesianas.org::b5607a71-8365-409a-88b4-3fe8b3e74eaf" providerId="AD" clId="Web-{6D53AEB7-84A2-4FDD-98DB-F4FD5661A8E8}" dt="2022-09-27T07:09:00.918" v="2"/>
          <pc:sldLayoutMkLst>
            <pc:docMk/>
            <pc:sldMasterMk cId="2933118997" sldId="2147483648"/>
            <pc:sldLayoutMk cId="383603595" sldId="2147483657"/>
          </pc:sldLayoutMkLst>
        </pc:sldLayoutChg>
        <pc:sldLayoutChg chg="add del">
          <pc:chgData name="Ricardo Palomo Martín" userId="S::ricardo.palomo@salesianas.org::b5607a71-8365-409a-88b4-3fe8b3e74eaf" providerId="AD" clId="Web-{6D53AEB7-84A2-4FDD-98DB-F4FD5661A8E8}" dt="2022-09-27T07:09:00.918" v="2"/>
          <pc:sldLayoutMkLst>
            <pc:docMk/>
            <pc:sldMasterMk cId="2933118997" sldId="2147483648"/>
            <pc:sldLayoutMk cId="541863252" sldId="2147483658"/>
          </pc:sldLayoutMkLst>
        </pc:sldLayoutChg>
        <pc:sldLayoutChg chg="add del">
          <pc:chgData name="Ricardo Palomo Martín" userId="S::ricardo.palomo@salesianas.org::b5607a71-8365-409a-88b4-3fe8b3e74eaf" providerId="AD" clId="Web-{6D53AEB7-84A2-4FDD-98DB-F4FD5661A8E8}" dt="2022-09-27T07:09:00.918" v="2"/>
          <pc:sldLayoutMkLst>
            <pc:docMk/>
            <pc:sldMasterMk cId="2933118997" sldId="2147483648"/>
            <pc:sldLayoutMk cId="2215096201" sldId="2147483659"/>
          </pc:sldLayoutMkLst>
        </pc:sldLayoutChg>
      </pc:sldMasterChg>
      <pc:sldMasterChg chg="add addSldLayout">
        <pc:chgData name="Ricardo Palomo Martín" userId="S::ricardo.palomo@salesianas.org::b5607a71-8365-409a-88b4-3fe8b3e74eaf" providerId="AD" clId="Web-{6D53AEB7-84A2-4FDD-98DB-F4FD5661A8E8}" dt="2022-09-27T07:09:00.918" v="2"/>
        <pc:sldMasterMkLst>
          <pc:docMk/>
          <pc:sldMasterMk cId="3315241583" sldId="2147483725"/>
        </pc:sldMasterMkLst>
        <pc:sldLayoutChg chg="add">
          <pc:chgData name="Ricardo Palomo Martín" userId="S::ricardo.palomo@salesianas.org::b5607a71-8365-409a-88b4-3fe8b3e74eaf" providerId="AD" clId="Web-{6D53AEB7-84A2-4FDD-98DB-F4FD5661A8E8}" dt="2022-09-27T07:09:00.918" v="2"/>
          <pc:sldLayoutMkLst>
            <pc:docMk/>
            <pc:sldMasterMk cId="3315241583" sldId="2147483725"/>
            <pc:sldLayoutMk cId="2519716872" sldId="2147483714"/>
          </pc:sldLayoutMkLst>
        </pc:sldLayoutChg>
        <pc:sldLayoutChg chg="add">
          <pc:chgData name="Ricardo Palomo Martín" userId="S::ricardo.palomo@salesianas.org::b5607a71-8365-409a-88b4-3fe8b3e74eaf" providerId="AD" clId="Web-{6D53AEB7-84A2-4FDD-98DB-F4FD5661A8E8}" dt="2022-09-27T07:09:00.918" v="2"/>
          <pc:sldLayoutMkLst>
            <pc:docMk/>
            <pc:sldMasterMk cId="3315241583" sldId="2147483725"/>
            <pc:sldLayoutMk cId="164947222" sldId="2147483715"/>
          </pc:sldLayoutMkLst>
        </pc:sldLayoutChg>
        <pc:sldLayoutChg chg="add">
          <pc:chgData name="Ricardo Palomo Martín" userId="S::ricardo.palomo@salesianas.org::b5607a71-8365-409a-88b4-3fe8b3e74eaf" providerId="AD" clId="Web-{6D53AEB7-84A2-4FDD-98DB-F4FD5661A8E8}" dt="2022-09-27T07:09:00.918" v="2"/>
          <pc:sldLayoutMkLst>
            <pc:docMk/>
            <pc:sldMasterMk cId="3315241583" sldId="2147483725"/>
            <pc:sldLayoutMk cId="2808306200" sldId="2147483716"/>
          </pc:sldLayoutMkLst>
        </pc:sldLayoutChg>
        <pc:sldLayoutChg chg="add">
          <pc:chgData name="Ricardo Palomo Martín" userId="S::ricardo.palomo@salesianas.org::b5607a71-8365-409a-88b4-3fe8b3e74eaf" providerId="AD" clId="Web-{6D53AEB7-84A2-4FDD-98DB-F4FD5661A8E8}" dt="2022-09-27T07:09:00.918" v="2"/>
          <pc:sldLayoutMkLst>
            <pc:docMk/>
            <pc:sldMasterMk cId="3315241583" sldId="2147483725"/>
            <pc:sldLayoutMk cId="534757931" sldId="2147483717"/>
          </pc:sldLayoutMkLst>
        </pc:sldLayoutChg>
        <pc:sldLayoutChg chg="add">
          <pc:chgData name="Ricardo Palomo Martín" userId="S::ricardo.palomo@salesianas.org::b5607a71-8365-409a-88b4-3fe8b3e74eaf" providerId="AD" clId="Web-{6D53AEB7-84A2-4FDD-98DB-F4FD5661A8E8}" dt="2022-09-27T07:09:00.918" v="2"/>
          <pc:sldLayoutMkLst>
            <pc:docMk/>
            <pc:sldMasterMk cId="3315241583" sldId="2147483725"/>
            <pc:sldLayoutMk cId="3692788695" sldId="2147483718"/>
          </pc:sldLayoutMkLst>
        </pc:sldLayoutChg>
        <pc:sldLayoutChg chg="add">
          <pc:chgData name="Ricardo Palomo Martín" userId="S::ricardo.palomo@salesianas.org::b5607a71-8365-409a-88b4-3fe8b3e74eaf" providerId="AD" clId="Web-{6D53AEB7-84A2-4FDD-98DB-F4FD5661A8E8}" dt="2022-09-27T07:09:00.918" v="2"/>
          <pc:sldLayoutMkLst>
            <pc:docMk/>
            <pc:sldMasterMk cId="3315241583" sldId="2147483725"/>
            <pc:sldLayoutMk cId="3088395460" sldId="2147483719"/>
          </pc:sldLayoutMkLst>
        </pc:sldLayoutChg>
        <pc:sldLayoutChg chg="add">
          <pc:chgData name="Ricardo Palomo Martín" userId="S::ricardo.palomo@salesianas.org::b5607a71-8365-409a-88b4-3fe8b3e74eaf" providerId="AD" clId="Web-{6D53AEB7-84A2-4FDD-98DB-F4FD5661A8E8}" dt="2022-09-27T07:09:00.918" v="2"/>
          <pc:sldLayoutMkLst>
            <pc:docMk/>
            <pc:sldMasterMk cId="3315241583" sldId="2147483725"/>
            <pc:sldLayoutMk cId="2340015900" sldId="2147483720"/>
          </pc:sldLayoutMkLst>
        </pc:sldLayoutChg>
        <pc:sldLayoutChg chg="add">
          <pc:chgData name="Ricardo Palomo Martín" userId="S::ricardo.palomo@salesianas.org::b5607a71-8365-409a-88b4-3fe8b3e74eaf" providerId="AD" clId="Web-{6D53AEB7-84A2-4FDD-98DB-F4FD5661A8E8}" dt="2022-09-27T07:09:00.918" v="2"/>
          <pc:sldLayoutMkLst>
            <pc:docMk/>
            <pc:sldMasterMk cId="3315241583" sldId="2147483725"/>
            <pc:sldLayoutMk cId="3521302148" sldId="2147483721"/>
          </pc:sldLayoutMkLst>
        </pc:sldLayoutChg>
        <pc:sldLayoutChg chg="add">
          <pc:chgData name="Ricardo Palomo Martín" userId="S::ricardo.palomo@salesianas.org::b5607a71-8365-409a-88b4-3fe8b3e74eaf" providerId="AD" clId="Web-{6D53AEB7-84A2-4FDD-98DB-F4FD5661A8E8}" dt="2022-09-27T07:09:00.918" v="2"/>
          <pc:sldLayoutMkLst>
            <pc:docMk/>
            <pc:sldMasterMk cId="3315241583" sldId="2147483725"/>
            <pc:sldLayoutMk cId="3250041353" sldId="2147483722"/>
          </pc:sldLayoutMkLst>
        </pc:sldLayoutChg>
        <pc:sldLayoutChg chg="add">
          <pc:chgData name="Ricardo Palomo Martín" userId="S::ricardo.palomo@salesianas.org::b5607a71-8365-409a-88b4-3fe8b3e74eaf" providerId="AD" clId="Web-{6D53AEB7-84A2-4FDD-98DB-F4FD5661A8E8}" dt="2022-09-27T07:09:00.918" v="2"/>
          <pc:sldLayoutMkLst>
            <pc:docMk/>
            <pc:sldMasterMk cId="3315241583" sldId="2147483725"/>
            <pc:sldLayoutMk cId="1410789240" sldId="2147483723"/>
          </pc:sldLayoutMkLst>
        </pc:sldLayoutChg>
        <pc:sldLayoutChg chg="add">
          <pc:chgData name="Ricardo Palomo Martín" userId="S::ricardo.palomo@salesianas.org::b5607a71-8365-409a-88b4-3fe8b3e74eaf" providerId="AD" clId="Web-{6D53AEB7-84A2-4FDD-98DB-F4FD5661A8E8}" dt="2022-09-27T07:09:00.918" v="2"/>
          <pc:sldLayoutMkLst>
            <pc:docMk/>
            <pc:sldMasterMk cId="3315241583" sldId="2147483725"/>
            <pc:sldLayoutMk cId="2085773463" sldId="2147483724"/>
          </pc:sldLayoutMkLst>
        </pc:sldLayoutChg>
      </pc:sldMasterChg>
      <pc:sldMasterChg chg="add del addSldLayout delSldLayout">
        <pc:chgData name="Ricardo Palomo Martín" userId="S::ricardo.palomo@salesianas.org::b5607a71-8365-409a-88b4-3fe8b3e74eaf" providerId="AD" clId="Web-{6D53AEB7-84A2-4FDD-98DB-F4FD5661A8E8}" dt="2022-09-27T07:09:00.855" v="1"/>
        <pc:sldMasterMkLst>
          <pc:docMk/>
          <pc:sldMasterMk cId="2737308661" sldId="2147483738"/>
        </pc:sldMasterMkLst>
        <pc:sldLayoutChg chg="add del">
          <pc:chgData name="Ricardo Palomo Martín" userId="S::ricardo.palomo@salesianas.org::b5607a71-8365-409a-88b4-3fe8b3e74eaf" providerId="AD" clId="Web-{6D53AEB7-84A2-4FDD-98DB-F4FD5661A8E8}" dt="2022-09-27T07:09:00.855" v="1"/>
          <pc:sldLayoutMkLst>
            <pc:docMk/>
            <pc:sldMasterMk cId="2737308661" sldId="2147483738"/>
            <pc:sldLayoutMk cId="2521114625" sldId="2147483727"/>
          </pc:sldLayoutMkLst>
        </pc:sldLayoutChg>
        <pc:sldLayoutChg chg="add del">
          <pc:chgData name="Ricardo Palomo Martín" userId="S::ricardo.palomo@salesianas.org::b5607a71-8365-409a-88b4-3fe8b3e74eaf" providerId="AD" clId="Web-{6D53AEB7-84A2-4FDD-98DB-F4FD5661A8E8}" dt="2022-09-27T07:09:00.855" v="1"/>
          <pc:sldLayoutMkLst>
            <pc:docMk/>
            <pc:sldMasterMk cId="2737308661" sldId="2147483738"/>
            <pc:sldLayoutMk cId="1861662292" sldId="2147483728"/>
          </pc:sldLayoutMkLst>
        </pc:sldLayoutChg>
        <pc:sldLayoutChg chg="add del">
          <pc:chgData name="Ricardo Palomo Martín" userId="S::ricardo.palomo@salesianas.org::b5607a71-8365-409a-88b4-3fe8b3e74eaf" providerId="AD" clId="Web-{6D53AEB7-84A2-4FDD-98DB-F4FD5661A8E8}" dt="2022-09-27T07:09:00.855" v="1"/>
          <pc:sldLayoutMkLst>
            <pc:docMk/>
            <pc:sldMasterMk cId="2737308661" sldId="2147483738"/>
            <pc:sldLayoutMk cId="3465083268" sldId="2147483729"/>
          </pc:sldLayoutMkLst>
        </pc:sldLayoutChg>
        <pc:sldLayoutChg chg="add del">
          <pc:chgData name="Ricardo Palomo Martín" userId="S::ricardo.palomo@salesianas.org::b5607a71-8365-409a-88b4-3fe8b3e74eaf" providerId="AD" clId="Web-{6D53AEB7-84A2-4FDD-98DB-F4FD5661A8E8}" dt="2022-09-27T07:09:00.855" v="1"/>
          <pc:sldLayoutMkLst>
            <pc:docMk/>
            <pc:sldMasterMk cId="2737308661" sldId="2147483738"/>
            <pc:sldLayoutMk cId="4274101626" sldId="2147483730"/>
          </pc:sldLayoutMkLst>
        </pc:sldLayoutChg>
        <pc:sldLayoutChg chg="add del">
          <pc:chgData name="Ricardo Palomo Martín" userId="S::ricardo.palomo@salesianas.org::b5607a71-8365-409a-88b4-3fe8b3e74eaf" providerId="AD" clId="Web-{6D53AEB7-84A2-4FDD-98DB-F4FD5661A8E8}" dt="2022-09-27T07:09:00.855" v="1"/>
          <pc:sldLayoutMkLst>
            <pc:docMk/>
            <pc:sldMasterMk cId="2737308661" sldId="2147483738"/>
            <pc:sldLayoutMk cId="4198126949" sldId="2147483731"/>
          </pc:sldLayoutMkLst>
        </pc:sldLayoutChg>
        <pc:sldLayoutChg chg="add del">
          <pc:chgData name="Ricardo Palomo Martín" userId="S::ricardo.palomo@salesianas.org::b5607a71-8365-409a-88b4-3fe8b3e74eaf" providerId="AD" clId="Web-{6D53AEB7-84A2-4FDD-98DB-F4FD5661A8E8}" dt="2022-09-27T07:09:00.855" v="1"/>
          <pc:sldLayoutMkLst>
            <pc:docMk/>
            <pc:sldMasterMk cId="2737308661" sldId="2147483738"/>
            <pc:sldLayoutMk cId="3607643238" sldId="2147483732"/>
          </pc:sldLayoutMkLst>
        </pc:sldLayoutChg>
        <pc:sldLayoutChg chg="add del">
          <pc:chgData name="Ricardo Palomo Martín" userId="S::ricardo.palomo@salesianas.org::b5607a71-8365-409a-88b4-3fe8b3e74eaf" providerId="AD" clId="Web-{6D53AEB7-84A2-4FDD-98DB-F4FD5661A8E8}" dt="2022-09-27T07:09:00.855" v="1"/>
          <pc:sldLayoutMkLst>
            <pc:docMk/>
            <pc:sldMasterMk cId="2737308661" sldId="2147483738"/>
            <pc:sldLayoutMk cId="1078481301" sldId="2147483733"/>
          </pc:sldLayoutMkLst>
        </pc:sldLayoutChg>
        <pc:sldLayoutChg chg="add del">
          <pc:chgData name="Ricardo Palomo Martín" userId="S::ricardo.palomo@salesianas.org::b5607a71-8365-409a-88b4-3fe8b3e74eaf" providerId="AD" clId="Web-{6D53AEB7-84A2-4FDD-98DB-F4FD5661A8E8}" dt="2022-09-27T07:09:00.855" v="1"/>
          <pc:sldLayoutMkLst>
            <pc:docMk/>
            <pc:sldMasterMk cId="2737308661" sldId="2147483738"/>
            <pc:sldLayoutMk cId="1597458354" sldId="2147483734"/>
          </pc:sldLayoutMkLst>
        </pc:sldLayoutChg>
        <pc:sldLayoutChg chg="add del">
          <pc:chgData name="Ricardo Palomo Martín" userId="S::ricardo.palomo@salesianas.org::b5607a71-8365-409a-88b4-3fe8b3e74eaf" providerId="AD" clId="Web-{6D53AEB7-84A2-4FDD-98DB-F4FD5661A8E8}" dt="2022-09-27T07:09:00.855" v="1"/>
          <pc:sldLayoutMkLst>
            <pc:docMk/>
            <pc:sldMasterMk cId="2737308661" sldId="2147483738"/>
            <pc:sldLayoutMk cId="2576286212" sldId="2147483735"/>
          </pc:sldLayoutMkLst>
        </pc:sldLayoutChg>
        <pc:sldLayoutChg chg="add del">
          <pc:chgData name="Ricardo Palomo Martín" userId="S::ricardo.palomo@salesianas.org::b5607a71-8365-409a-88b4-3fe8b3e74eaf" providerId="AD" clId="Web-{6D53AEB7-84A2-4FDD-98DB-F4FD5661A8E8}" dt="2022-09-27T07:09:00.855" v="1"/>
          <pc:sldLayoutMkLst>
            <pc:docMk/>
            <pc:sldMasterMk cId="2737308661" sldId="2147483738"/>
            <pc:sldLayoutMk cId="3373723427" sldId="2147483736"/>
          </pc:sldLayoutMkLst>
        </pc:sldLayoutChg>
        <pc:sldLayoutChg chg="add del">
          <pc:chgData name="Ricardo Palomo Martín" userId="S::ricardo.palomo@salesianas.org::b5607a71-8365-409a-88b4-3fe8b3e74eaf" providerId="AD" clId="Web-{6D53AEB7-84A2-4FDD-98DB-F4FD5661A8E8}" dt="2022-09-27T07:09:00.855" v="1"/>
          <pc:sldLayoutMkLst>
            <pc:docMk/>
            <pc:sldMasterMk cId="2737308661" sldId="2147483738"/>
            <pc:sldLayoutMk cId="4203740127" sldId="2147483737"/>
          </pc:sldLayoutMkLst>
        </pc:sldLayoutChg>
      </pc:sldMasterChg>
      <pc:sldMasterChg chg="add addSldLayout">
        <pc:chgData name="Ricardo Palomo Martín" userId="S::ricardo.palomo@salesianas.org::b5607a71-8365-409a-88b4-3fe8b3e74eaf" providerId="AD" clId="Web-{6D53AEB7-84A2-4FDD-98DB-F4FD5661A8E8}" dt="2022-09-27T13:23:07.214" v="186"/>
        <pc:sldMasterMkLst>
          <pc:docMk/>
          <pc:sldMasterMk cId="4274950319" sldId="2147483738"/>
        </pc:sldMasterMkLst>
        <pc:sldLayoutChg chg="add">
          <pc:chgData name="Ricardo Palomo Martín" userId="S::ricardo.palomo@salesianas.org::b5607a71-8365-409a-88b4-3fe8b3e74eaf" providerId="AD" clId="Web-{6D53AEB7-84A2-4FDD-98DB-F4FD5661A8E8}" dt="2022-09-27T13:23:07.214" v="186"/>
          <pc:sldLayoutMkLst>
            <pc:docMk/>
            <pc:sldMasterMk cId="4274950319" sldId="2147483738"/>
            <pc:sldLayoutMk cId="1705704645" sldId="2147483727"/>
          </pc:sldLayoutMkLst>
        </pc:sldLayoutChg>
        <pc:sldLayoutChg chg="add">
          <pc:chgData name="Ricardo Palomo Martín" userId="S::ricardo.palomo@salesianas.org::b5607a71-8365-409a-88b4-3fe8b3e74eaf" providerId="AD" clId="Web-{6D53AEB7-84A2-4FDD-98DB-F4FD5661A8E8}" dt="2022-09-27T13:23:07.214" v="186"/>
          <pc:sldLayoutMkLst>
            <pc:docMk/>
            <pc:sldMasterMk cId="4274950319" sldId="2147483738"/>
            <pc:sldLayoutMk cId="467726536" sldId="2147483728"/>
          </pc:sldLayoutMkLst>
        </pc:sldLayoutChg>
        <pc:sldLayoutChg chg="add">
          <pc:chgData name="Ricardo Palomo Martín" userId="S::ricardo.palomo@salesianas.org::b5607a71-8365-409a-88b4-3fe8b3e74eaf" providerId="AD" clId="Web-{6D53AEB7-84A2-4FDD-98DB-F4FD5661A8E8}" dt="2022-09-27T13:23:07.214" v="186"/>
          <pc:sldLayoutMkLst>
            <pc:docMk/>
            <pc:sldMasterMk cId="4274950319" sldId="2147483738"/>
            <pc:sldLayoutMk cId="3803319419" sldId="2147483729"/>
          </pc:sldLayoutMkLst>
        </pc:sldLayoutChg>
        <pc:sldLayoutChg chg="add">
          <pc:chgData name="Ricardo Palomo Martín" userId="S::ricardo.palomo@salesianas.org::b5607a71-8365-409a-88b4-3fe8b3e74eaf" providerId="AD" clId="Web-{6D53AEB7-84A2-4FDD-98DB-F4FD5661A8E8}" dt="2022-09-27T13:23:07.214" v="186"/>
          <pc:sldLayoutMkLst>
            <pc:docMk/>
            <pc:sldMasterMk cId="4274950319" sldId="2147483738"/>
            <pc:sldLayoutMk cId="554743728" sldId="2147483730"/>
          </pc:sldLayoutMkLst>
        </pc:sldLayoutChg>
        <pc:sldLayoutChg chg="add">
          <pc:chgData name="Ricardo Palomo Martín" userId="S::ricardo.palomo@salesianas.org::b5607a71-8365-409a-88b4-3fe8b3e74eaf" providerId="AD" clId="Web-{6D53AEB7-84A2-4FDD-98DB-F4FD5661A8E8}" dt="2022-09-27T13:23:07.214" v="186"/>
          <pc:sldLayoutMkLst>
            <pc:docMk/>
            <pc:sldMasterMk cId="4274950319" sldId="2147483738"/>
            <pc:sldLayoutMk cId="2685530496" sldId="2147483731"/>
          </pc:sldLayoutMkLst>
        </pc:sldLayoutChg>
        <pc:sldLayoutChg chg="add">
          <pc:chgData name="Ricardo Palomo Martín" userId="S::ricardo.palomo@salesianas.org::b5607a71-8365-409a-88b4-3fe8b3e74eaf" providerId="AD" clId="Web-{6D53AEB7-84A2-4FDD-98DB-F4FD5661A8E8}" dt="2022-09-27T13:23:07.214" v="186"/>
          <pc:sldLayoutMkLst>
            <pc:docMk/>
            <pc:sldMasterMk cId="4274950319" sldId="2147483738"/>
            <pc:sldLayoutMk cId="2377173098" sldId="2147483732"/>
          </pc:sldLayoutMkLst>
        </pc:sldLayoutChg>
        <pc:sldLayoutChg chg="add">
          <pc:chgData name="Ricardo Palomo Martín" userId="S::ricardo.palomo@salesianas.org::b5607a71-8365-409a-88b4-3fe8b3e74eaf" providerId="AD" clId="Web-{6D53AEB7-84A2-4FDD-98DB-F4FD5661A8E8}" dt="2022-09-27T13:23:07.214" v="186"/>
          <pc:sldLayoutMkLst>
            <pc:docMk/>
            <pc:sldMasterMk cId="4274950319" sldId="2147483738"/>
            <pc:sldLayoutMk cId="3293284730" sldId="2147483733"/>
          </pc:sldLayoutMkLst>
        </pc:sldLayoutChg>
        <pc:sldLayoutChg chg="add">
          <pc:chgData name="Ricardo Palomo Martín" userId="S::ricardo.palomo@salesianas.org::b5607a71-8365-409a-88b4-3fe8b3e74eaf" providerId="AD" clId="Web-{6D53AEB7-84A2-4FDD-98DB-F4FD5661A8E8}" dt="2022-09-27T13:23:07.214" v="186"/>
          <pc:sldLayoutMkLst>
            <pc:docMk/>
            <pc:sldMasterMk cId="4274950319" sldId="2147483738"/>
            <pc:sldLayoutMk cId="2401687708" sldId="2147483734"/>
          </pc:sldLayoutMkLst>
        </pc:sldLayoutChg>
        <pc:sldLayoutChg chg="add">
          <pc:chgData name="Ricardo Palomo Martín" userId="S::ricardo.palomo@salesianas.org::b5607a71-8365-409a-88b4-3fe8b3e74eaf" providerId="AD" clId="Web-{6D53AEB7-84A2-4FDD-98DB-F4FD5661A8E8}" dt="2022-09-27T13:23:07.214" v="186"/>
          <pc:sldLayoutMkLst>
            <pc:docMk/>
            <pc:sldMasterMk cId="4274950319" sldId="2147483738"/>
            <pc:sldLayoutMk cId="13729555" sldId="2147483735"/>
          </pc:sldLayoutMkLst>
        </pc:sldLayoutChg>
        <pc:sldLayoutChg chg="add">
          <pc:chgData name="Ricardo Palomo Martín" userId="S::ricardo.palomo@salesianas.org::b5607a71-8365-409a-88b4-3fe8b3e74eaf" providerId="AD" clId="Web-{6D53AEB7-84A2-4FDD-98DB-F4FD5661A8E8}" dt="2022-09-27T13:23:07.214" v="186"/>
          <pc:sldLayoutMkLst>
            <pc:docMk/>
            <pc:sldMasterMk cId="4274950319" sldId="2147483738"/>
            <pc:sldLayoutMk cId="4193123484" sldId="2147483736"/>
          </pc:sldLayoutMkLst>
        </pc:sldLayoutChg>
        <pc:sldLayoutChg chg="add">
          <pc:chgData name="Ricardo Palomo Martín" userId="S::ricardo.palomo@salesianas.org::b5607a71-8365-409a-88b4-3fe8b3e74eaf" providerId="AD" clId="Web-{6D53AEB7-84A2-4FDD-98DB-F4FD5661A8E8}" dt="2022-09-27T13:23:07.214" v="186"/>
          <pc:sldLayoutMkLst>
            <pc:docMk/>
            <pc:sldMasterMk cId="4274950319" sldId="2147483738"/>
            <pc:sldLayoutMk cId="68082226" sldId="2147483737"/>
          </pc:sldLayoutMkLst>
        </pc:sldLayoutChg>
      </pc:sldMasterChg>
    </pc:docChg>
  </pc:docChgLst>
  <pc:docChgLst>
    <pc:chgData name="Ricardo Palomo Martín" userId="S::ricardo.palomo@salesianas.org::b5607a71-8365-409a-88b4-3fe8b3e74eaf" providerId="AD" clId="Web-{C42D484F-D239-40D6-D6BD-C36E1BAFD4C3}"/>
    <pc:docChg chg="addSld delSld modSld sldOrd">
      <pc:chgData name="Ricardo Palomo Martín" userId="S::ricardo.palomo@salesianas.org::b5607a71-8365-409a-88b4-3fe8b3e74eaf" providerId="AD" clId="Web-{C42D484F-D239-40D6-D6BD-C36E1BAFD4C3}" dt="2022-10-04T18:33:42.962" v="229" actId="1076"/>
      <pc:docMkLst>
        <pc:docMk/>
      </pc:docMkLst>
      <pc:sldChg chg="del">
        <pc:chgData name="Ricardo Palomo Martín" userId="S::ricardo.palomo@salesianas.org::b5607a71-8365-409a-88b4-3fe8b3e74eaf" providerId="AD" clId="Web-{C42D484F-D239-40D6-D6BD-C36E1BAFD4C3}" dt="2022-10-04T18:00:51.865" v="163"/>
        <pc:sldMkLst>
          <pc:docMk/>
          <pc:sldMk cId="1457119179" sldId="276"/>
        </pc:sldMkLst>
      </pc:sldChg>
      <pc:sldChg chg="del">
        <pc:chgData name="Ricardo Palomo Martín" userId="S::ricardo.palomo@salesianas.org::b5607a71-8365-409a-88b4-3fe8b3e74eaf" providerId="AD" clId="Web-{C42D484F-D239-40D6-D6BD-C36E1BAFD4C3}" dt="2022-10-04T18:00:52.897" v="164"/>
        <pc:sldMkLst>
          <pc:docMk/>
          <pc:sldMk cId="3131195195" sldId="277"/>
        </pc:sldMkLst>
      </pc:sldChg>
      <pc:sldChg chg="del">
        <pc:chgData name="Ricardo Palomo Martín" userId="S::ricardo.palomo@salesianas.org::b5607a71-8365-409a-88b4-3fe8b3e74eaf" providerId="AD" clId="Web-{C42D484F-D239-40D6-D6BD-C36E1BAFD4C3}" dt="2022-10-04T18:00:53.741" v="165"/>
        <pc:sldMkLst>
          <pc:docMk/>
          <pc:sldMk cId="42940579" sldId="278"/>
        </pc:sldMkLst>
      </pc:sldChg>
      <pc:sldChg chg="del">
        <pc:chgData name="Ricardo Palomo Martín" userId="S::ricardo.palomo@salesianas.org::b5607a71-8365-409a-88b4-3fe8b3e74eaf" providerId="AD" clId="Web-{C42D484F-D239-40D6-D6BD-C36E1BAFD4C3}" dt="2022-10-04T18:00:54.678" v="166"/>
        <pc:sldMkLst>
          <pc:docMk/>
          <pc:sldMk cId="1038329781" sldId="279"/>
        </pc:sldMkLst>
      </pc:sldChg>
      <pc:sldChg chg="addSp delSp modSp add replId">
        <pc:chgData name="Ricardo Palomo Martín" userId="S::ricardo.palomo@salesianas.org::b5607a71-8365-409a-88b4-3fe8b3e74eaf" providerId="AD" clId="Web-{C42D484F-D239-40D6-D6BD-C36E1BAFD4C3}" dt="2022-10-04T18:03:00.417" v="194" actId="1076"/>
        <pc:sldMkLst>
          <pc:docMk/>
          <pc:sldMk cId="442679278" sldId="281"/>
        </pc:sldMkLst>
        <pc:picChg chg="add mod">
          <ac:chgData name="Ricardo Palomo Martín" userId="S::ricardo.palomo@salesianas.org::b5607a71-8365-409a-88b4-3fe8b3e74eaf" providerId="AD" clId="Web-{C42D484F-D239-40D6-D6BD-C36E1BAFD4C3}" dt="2022-10-04T18:01:15.757" v="171" actId="1076"/>
          <ac:picMkLst>
            <pc:docMk/>
            <pc:sldMk cId="442679278" sldId="281"/>
            <ac:picMk id="2" creationId="{0A0EC59B-60FF-0876-1333-54157767BCB1}"/>
          </ac:picMkLst>
        </pc:picChg>
        <pc:picChg chg="add mod">
          <ac:chgData name="Ricardo Palomo Martín" userId="S::ricardo.palomo@salesianas.org::b5607a71-8365-409a-88b4-3fe8b3e74eaf" providerId="AD" clId="Web-{C42D484F-D239-40D6-D6BD-C36E1BAFD4C3}" dt="2022-10-04T18:01:28.882" v="174" actId="1076"/>
          <ac:picMkLst>
            <pc:docMk/>
            <pc:sldMk cId="442679278" sldId="281"/>
            <ac:picMk id="3" creationId="{BECD3D2C-B80E-712E-F450-74AFF2EA9B71}"/>
          </ac:picMkLst>
        </pc:picChg>
        <pc:picChg chg="del">
          <ac:chgData name="Ricardo Palomo Martín" userId="S::ricardo.palomo@salesianas.org::b5607a71-8365-409a-88b4-3fe8b3e74eaf" providerId="AD" clId="Web-{C42D484F-D239-40D6-D6BD-C36E1BAFD4C3}" dt="2022-10-04T17:42:46.454" v="1"/>
          <ac:picMkLst>
            <pc:docMk/>
            <pc:sldMk cId="442679278" sldId="281"/>
            <ac:picMk id="4" creationId="{4330ECBE-99E4-16EB-85A5-2A61AC927FDA}"/>
          </ac:picMkLst>
        </pc:picChg>
        <pc:picChg chg="del">
          <ac:chgData name="Ricardo Palomo Martín" userId="S::ricardo.palomo@salesianas.org::b5607a71-8365-409a-88b4-3fe8b3e74eaf" providerId="AD" clId="Web-{C42D484F-D239-40D6-D6BD-C36E1BAFD4C3}" dt="2022-10-04T17:42:47.735" v="2"/>
          <ac:picMkLst>
            <pc:docMk/>
            <pc:sldMk cId="442679278" sldId="281"/>
            <ac:picMk id="5" creationId="{03560519-8E1D-0153-3384-4F1E87EF3E56}"/>
          </ac:picMkLst>
        </pc:picChg>
        <pc:picChg chg="del">
          <ac:chgData name="Ricardo Palomo Martín" userId="S::ricardo.palomo@salesianas.org::b5607a71-8365-409a-88b4-3fe8b3e74eaf" providerId="AD" clId="Web-{C42D484F-D239-40D6-D6BD-C36E1BAFD4C3}" dt="2022-10-04T17:42:48.485" v="3"/>
          <ac:picMkLst>
            <pc:docMk/>
            <pc:sldMk cId="442679278" sldId="281"/>
            <ac:picMk id="6" creationId="{9D997CB2-248E-5819-B883-B06F34F112FD}"/>
          </ac:picMkLst>
        </pc:picChg>
        <pc:picChg chg="add mod">
          <ac:chgData name="Ricardo Palomo Martín" userId="S::ricardo.palomo@salesianas.org::b5607a71-8365-409a-88b4-3fe8b3e74eaf" providerId="AD" clId="Web-{C42D484F-D239-40D6-D6BD-C36E1BAFD4C3}" dt="2022-10-04T18:03:00.417" v="194" actId="1076"/>
          <ac:picMkLst>
            <pc:docMk/>
            <pc:sldMk cId="442679278" sldId="281"/>
            <ac:picMk id="7" creationId="{E2DA8148-71C5-C10F-A604-BE4C8D5B7E3F}"/>
          </ac:picMkLst>
        </pc:picChg>
        <pc:picChg chg="del">
          <ac:chgData name="Ricardo Palomo Martín" userId="S::ricardo.palomo@salesianas.org::b5607a71-8365-409a-88b4-3fe8b3e74eaf" providerId="AD" clId="Web-{C42D484F-D239-40D6-D6BD-C36E1BAFD4C3}" dt="2022-10-04T17:42:49.297" v="4"/>
          <ac:picMkLst>
            <pc:docMk/>
            <pc:sldMk cId="442679278" sldId="281"/>
            <ac:picMk id="8" creationId="{69E619D5-93C3-5091-7679-702DE9FA2F91}"/>
          </ac:picMkLst>
        </pc:picChg>
        <pc:picChg chg="del">
          <ac:chgData name="Ricardo Palomo Martín" userId="S::ricardo.palomo@salesianas.org::b5607a71-8365-409a-88b4-3fe8b3e74eaf" providerId="AD" clId="Web-{C42D484F-D239-40D6-D6BD-C36E1BAFD4C3}" dt="2022-10-04T17:42:50.110" v="5"/>
          <ac:picMkLst>
            <pc:docMk/>
            <pc:sldMk cId="442679278" sldId="281"/>
            <ac:picMk id="9" creationId="{3D83D488-0787-A20F-5D22-E25CEE3C9436}"/>
          </ac:picMkLst>
        </pc:picChg>
        <pc:picChg chg="add mod">
          <ac:chgData name="Ricardo Palomo Martín" userId="S::ricardo.palomo@salesianas.org::b5607a71-8365-409a-88b4-3fe8b3e74eaf" providerId="AD" clId="Web-{C42D484F-D239-40D6-D6BD-C36E1BAFD4C3}" dt="2022-10-04T18:02:08.931" v="183" actId="1076"/>
          <ac:picMkLst>
            <pc:docMk/>
            <pc:sldMk cId="442679278" sldId="281"/>
            <ac:picMk id="10" creationId="{2B8F397B-D1ED-E84B-CFC6-71899B652626}"/>
          </ac:picMkLst>
        </pc:picChg>
        <pc:picChg chg="add mod">
          <ac:chgData name="Ricardo Palomo Martín" userId="S::ricardo.palomo@salesianas.org::b5607a71-8365-409a-88b4-3fe8b3e74eaf" providerId="AD" clId="Web-{C42D484F-D239-40D6-D6BD-C36E1BAFD4C3}" dt="2022-10-04T18:02:46.135" v="192" actId="1076"/>
          <ac:picMkLst>
            <pc:docMk/>
            <pc:sldMk cId="442679278" sldId="281"/>
            <ac:picMk id="11" creationId="{B02D66CD-6ECE-1BA0-8C72-39B59967EA6C}"/>
          </ac:picMkLst>
        </pc:picChg>
        <pc:picChg chg="add mod">
          <ac:chgData name="Ricardo Palomo Martín" userId="S::ricardo.palomo@salesianas.org::b5607a71-8365-409a-88b4-3fe8b3e74eaf" providerId="AD" clId="Web-{C42D484F-D239-40D6-D6BD-C36E1BAFD4C3}" dt="2022-10-04T18:02:06.243" v="182" actId="1076"/>
          <ac:picMkLst>
            <pc:docMk/>
            <pc:sldMk cId="442679278" sldId="281"/>
            <ac:picMk id="12" creationId="{C528A86B-741F-455B-720F-21AA519260B3}"/>
          </ac:picMkLst>
        </pc:picChg>
        <pc:picChg chg="add mod">
          <ac:chgData name="Ricardo Palomo Martín" userId="S::ricardo.palomo@salesianas.org::b5607a71-8365-409a-88b4-3fe8b3e74eaf" providerId="AD" clId="Web-{C42D484F-D239-40D6-D6BD-C36E1BAFD4C3}" dt="2022-10-04T18:02:19.743" v="185" actId="1076"/>
          <ac:picMkLst>
            <pc:docMk/>
            <pc:sldMk cId="442679278" sldId="281"/>
            <ac:picMk id="13" creationId="{1F09F66A-142D-0110-B045-EDC70F335A64}"/>
          </ac:picMkLst>
        </pc:picChg>
        <pc:picChg chg="add mod">
          <ac:chgData name="Ricardo Palomo Martín" userId="S::ricardo.palomo@salesianas.org::b5607a71-8365-409a-88b4-3fe8b3e74eaf" providerId="AD" clId="Web-{C42D484F-D239-40D6-D6BD-C36E1BAFD4C3}" dt="2022-10-04T18:02:49.088" v="193" actId="1076"/>
          <ac:picMkLst>
            <pc:docMk/>
            <pc:sldMk cId="442679278" sldId="281"/>
            <ac:picMk id="14" creationId="{8A405AEE-66BC-2E03-B0EB-A1647BE9DE5F}"/>
          </ac:picMkLst>
        </pc:picChg>
        <pc:picChg chg="add mod">
          <ac:chgData name="Ricardo Palomo Martín" userId="S::ricardo.palomo@salesianas.org::b5607a71-8365-409a-88b4-3fe8b3e74eaf" providerId="AD" clId="Web-{C42D484F-D239-40D6-D6BD-C36E1BAFD4C3}" dt="2022-10-04T18:02:41.088" v="191" actId="1076"/>
          <ac:picMkLst>
            <pc:docMk/>
            <pc:sldMk cId="442679278" sldId="281"/>
            <ac:picMk id="15" creationId="{4E28A1F7-74A3-20F9-F756-B569631F97DA}"/>
          </ac:picMkLst>
        </pc:picChg>
      </pc:sldChg>
      <pc:sldChg chg="addSp delSp modSp add replId">
        <pc:chgData name="Ricardo Palomo Martín" userId="S::ricardo.palomo@salesianas.org::b5607a71-8365-409a-88b4-3fe8b3e74eaf" providerId="AD" clId="Web-{C42D484F-D239-40D6-D6BD-C36E1BAFD4C3}" dt="2022-10-04T18:33:42.962" v="229" actId="1076"/>
        <pc:sldMkLst>
          <pc:docMk/>
          <pc:sldMk cId="503829345" sldId="282"/>
        </pc:sldMkLst>
        <pc:picChg chg="del">
          <ac:chgData name="Ricardo Palomo Martín" userId="S::ricardo.palomo@salesianas.org::b5607a71-8365-409a-88b4-3fe8b3e74eaf" providerId="AD" clId="Web-{C42D484F-D239-40D6-D6BD-C36E1BAFD4C3}" dt="2022-10-04T17:43:26.439" v="12"/>
          <ac:picMkLst>
            <pc:docMk/>
            <pc:sldMk cId="503829345" sldId="282"/>
            <ac:picMk id="2" creationId="{0A0EC59B-60FF-0876-1333-54157767BCB1}"/>
          </ac:picMkLst>
        </pc:picChg>
        <pc:picChg chg="add mod">
          <ac:chgData name="Ricardo Palomo Martín" userId="S::ricardo.palomo@salesianas.org::b5607a71-8365-409a-88b4-3fe8b3e74eaf" providerId="AD" clId="Web-{C42D484F-D239-40D6-D6BD-C36E1BAFD4C3}" dt="2022-10-04T18:33:42.962" v="229" actId="1076"/>
          <ac:picMkLst>
            <pc:docMk/>
            <pc:sldMk cId="503829345" sldId="282"/>
            <ac:picMk id="3" creationId="{3A190756-4BC0-16E9-BC32-ACFBDDAAF50E}"/>
          </ac:picMkLst>
        </pc:picChg>
      </pc:sldChg>
      <pc:sldChg chg="addSp delSp modSp add replId">
        <pc:chgData name="Ricardo Palomo Martín" userId="S::ricardo.palomo@salesianas.org::b5607a71-8365-409a-88b4-3fe8b3e74eaf" providerId="AD" clId="Web-{C42D484F-D239-40D6-D6BD-C36E1BAFD4C3}" dt="2022-10-04T17:46:08.632" v="45" actId="1076"/>
        <pc:sldMkLst>
          <pc:docMk/>
          <pc:sldMk cId="873806002" sldId="283"/>
        </pc:sldMkLst>
        <pc:spChg chg="add del">
          <ac:chgData name="Ricardo Palomo Martín" userId="S::ricardo.palomo@salesianas.org::b5607a71-8365-409a-88b4-3fe8b3e74eaf" providerId="AD" clId="Web-{C42D484F-D239-40D6-D6BD-C36E1BAFD4C3}" dt="2022-10-04T17:45:35.147" v="37"/>
          <ac:spMkLst>
            <pc:docMk/>
            <pc:sldMk cId="873806002" sldId="283"/>
            <ac:spMk id="31" creationId="{9B37791B-B040-4694-BFDC-8DD132D86E8E}"/>
          </ac:spMkLst>
        </pc:spChg>
        <pc:spChg chg="add del">
          <ac:chgData name="Ricardo Palomo Martín" userId="S::ricardo.palomo@salesianas.org::b5607a71-8365-409a-88b4-3fe8b3e74eaf" providerId="AD" clId="Web-{C42D484F-D239-40D6-D6BD-C36E1BAFD4C3}" dt="2022-10-04T17:44:46.848" v="25"/>
          <ac:spMkLst>
            <pc:docMk/>
            <pc:sldMk cId="873806002" sldId="283"/>
            <ac:spMk id="40" creationId="{C96C8BAF-68F3-4B78-B238-35DF5D86560D}"/>
          </ac:spMkLst>
        </pc:spChg>
        <pc:grpChg chg="add del">
          <ac:chgData name="Ricardo Palomo Martín" userId="S::ricardo.palomo@salesianas.org::b5607a71-8365-409a-88b4-3fe8b3e74eaf" providerId="AD" clId="Web-{C42D484F-D239-40D6-D6BD-C36E1BAFD4C3}" dt="2022-10-04T17:45:35.147" v="37"/>
          <ac:grpSpMkLst>
            <pc:docMk/>
            <pc:sldMk cId="873806002" sldId="283"/>
            <ac:grpSpMk id="33" creationId="{4252769E-B9F0-4068-A645-5BBEF16E9C28}"/>
          </ac:grpSpMkLst>
        </pc:grpChg>
        <pc:grpChg chg="add del">
          <ac:chgData name="Ricardo Palomo Martín" userId="S::ricardo.palomo@salesianas.org::b5607a71-8365-409a-88b4-3fe8b3e74eaf" providerId="AD" clId="Web-{C42D484F-D239-40D6-D6BD-C36E1BAFD4C3}" dt="2022-10-04T17:44:46.848" v="25"/>
          <ac:grpSpMkLst>
            <pc:docMk/>
            <pc:sldMk cId="873806002" sldId="283"/>
            <ac:grpSpMk id="42" creationId="{4F4CD6D0-5A87-4BA2-A13A-0E40511C3CFA}"/>
          </ac:grpSpMkLst>
        </pc:grpChg>
        <pc:grpChg chg="add del">
          <ac:chgData name="Ricardo Palomo Martín" userId="S::ricardo.palomo@salesianas.org::b5607a71-8365-409a-88b4-3fe8b3e74eaf" providerId="AD" clId="Web-{C42D484F-D239-40D6-D6BD-C36E1BAFD4C3}" dt="2022-10-04T17:44:46.848" v="25"/>
          <ac:grpSpMkLst>
            <pc:docMk/>
            <pc:sldMk cId="873806002" sldId="283"/>
            <ac:grpSpMk id="46" creationId="{E9537076-EF48-4F72-9164-FD8260D550AC}"/>
          </ac:grpSpMkLst>
        </pc:grpChg>
        <pc:grpChg chg="add del">
          <ac:chgData name="Ricardo Palomo Martín" userId="S::ricardo.palomo@salesianas.org::b5607a71-8365-409a-88b4-3fe8b3e74eaf" providerId="AD" clId="Web-{C42D484F-D239-40D6-D6BD-C36E1BAFD4C3}" dt="2022-10-04T17:44:46.848" v="25"/>
          <ac:grpSpMkLst>
            <pc:docMk/>
            <pc:sldMk cId="873806002" sldId="283"/>
            <ac:grpSpMk id="50" creationId="{6EFC3492-86BD-4D75-B5B4-C2DBFE0BD106}"/>
          </ac:grpSpMkLst>
        </pc:grpChg>
        <pc:picChg chg="del">
          <ac:chgData name="Ricardo Palomo Martín" userId="S::ricardo.palomo@salesianas.org::b5607a71-8365-409a-88b4-3fe8b3e74eaf" providerId="AD" clId="Web-{C42D484F-D239-40D6-D6BD-C36E1BAFD4C3}" dt="2022-10-04T17:44:08.941" v="21"/>
          <ac:picMkLst>
            <pc:docMk/>
            <pc:sldMk cId="873806002" sldId="283"/>
            <ac:picMk id="2" creationId="{0A0EC59B-60FF-0876-1333-54157767BCB1}"/>
          </ac:picMkLst>
        </pc:picChg>
        <pc:picChg chg="add mod ord">
          <ac:chgData name="Ricardo Palomo Martín" userId="S::ricardo.palomo@salesianas.org::b5607a71-8365-409a-88b4-3fe8b3e74eaf" providerId="AD" clId="Web-{C42D484F-D239-40D6-D6BD-C36E1BAFD4C3}" dt="2022-10-04T17:46:08.632" v="45" actId="1076"/>
          <ac:picMkLst>
            <pc:docMk/>
            <pc:sldMk cId="873806002" sldId="283"/>
            <ac:picMk id="3" creationId="{FC1E1F7A-3562-D274-B795-352C70E4A2A7}"/>
          </ac:picMkLst>
        </pc:picChg>
        <pc:picChg chg="add mod">
          <ac:chgData name="Ricardo Palomo Martín" userId="S::ricardo.palomo@salesianas.org::b5607a71-8365-409a-88b4-3fe8b3e74eaf" providerId="AD" clId="Web-{C42D484F-D239-40D6-D6BD-C36E1BAFD4C3}" dt="2022-10-04T17:45:53.507" v="41" actId="14100"/>
          <ac:picMkLst>
            <pc:docMk/>
            <pc:sldMk cId="873806002" sldId="283"/>
            <ac:picMk id="4" creationId="{A265688C-D8C7-E275-2952-97D73E333124}"/>
          </ac:picMkLst>
        </pc:picChg>
        <pc:picChg chg="add mod">
          <ac:chgData name="Ricardo Palomo Martín" userId="S::ricardo.palomo@salesianas.org::b5607a71-8365-409a-88b4-3fe8b3e74eaf" providerId="AD" clId="Web-{C42D484F-D239-40D6-D6BD-C36E1BAFD4C3}" dt="2022-10-04T17:45:45.382" v="39" actId="1076"/>
          <ac:picMkLst>
            <pc:docMk/>
            <pc:sldMk cId="873806002" sldId="283"/>
            <ac:picMk id="5" creationId="{90F7B9FB-8301-32C9-6382-450C73E6ADAC}"/>
          </ac:picMkLst>
        </pc:picChg>
        <pc:cxnChg chg="add del">
          <ac:chgData name="Ricardo Palomo Martín" userId="S::ricardo.palomo@salesianas.org::b5607a71-8365-409a-88b4-3fe8b3e74eaf" providerId="AD" clId="Web-{C42D484F-D239-40D6-D6BD-C36E1BAFD4C3}" dt="2022-10-04T17:45:35.147" v="37"/>
          <ac:cxnSpMkLst>
            <pc:docMk/>
            <pc:sldMk cId="873806002" sldId="283"/>
            <ac:cxnSpMk id="54" creationId="{DCD67800-37AC-4E14-89B0-F79DCB3FB86D}"/>
          </ac:cxnSpMkLst>
        </pc:cxnChg>
        <pc:cxnChg chg="add del">
          <ac:chgData name="Ricardo Palomo Martín" userId="S::ricardo.palomo@salesianas.org::b5607a71-8365-409a-88b4-3fe8b3e74eaf" providerId="AD" clId="Web-{C42D484F-D239-40D6-D6BD-C36E1BAFD4C3}" dt="2022-10-04T17:45:35.147" v="37"/>
          <ac:cxnSpMkLst>
            <pc:docMk/>
            <pc:sldMk cId="873806002" sldId="283"/>
            <ac:cxnSpMk id="55" creationId="{20F1788F-A5AE-4188-8274-F7F2E3833ECD}"/>
          </ac:cxnSpMkLst>
        </pc:cxnChg>
      </pc:sldChg>
      <pc:sldChg chg="addSp delSp modSp add ord replId">
        <pc:chgData name="Ricardo Palomo Martín" userId="S::ricardo.palomo@salesianas.org::b5607a71-8365-409a-88b4-3fe8b3e74eaf" providerId="AD" clId="Web-{C42D484F-D239-40D6-D6BD-C36E1BAFD4C3}" dt="2022-10-04T17:47:02.462" v="55" actId="14100"/>
        <pc:sldMkLst>
          <pc:docMk/>
          <pc:sldMk cId="1883458559" sldId="284"/>
        </pc:sldMkLst>
        <pc:picChg chg="del">
          <ac:chgData name="Ricardo Palomo Martín" userId="S::ricardo.palomo@salesianas.org::b5607a71-8365-409a-88b4-3fe8b3e74eaf" providerId="AD" clId="Web-{C42D484F-D239-40D6-D6BD-C36E1BAFD4C3}" dt="2022-10-04T17:46:51.306" v="50"/>
          <ac:picMkLst>
            <pc:docMk/>
            <pc:sldMk cId="1883458559" sldId="284"/>
            <ac:picMk id="2" creationId="{0A0EC59B-60FF-0876-1333-54157767BCB1}"/>
          </ac:picMkLst>
        </pc:picChg>
        <pc:picChg chg="add mod">
          <ac:chgData name="Ricardo Palomo Martín" userId="S::ricardo.palomo@salesianas.org::b5607a71-8365-409a-88b4-3fe8b3e74eaf" providerId="AD" clId="Web-{C42D484F-D239-40D6-D6BD-C36E1BAFD4C3}" dt="2022-10-04T17:46:57.103" v="53" actId="14100"/>
          <ac:picMkLst>
            <pc:docMk/>
            <pc:sldMk cId="1883458559" sldId="284"/>
            <ac:picMk id="3" creationId="{3777BD45-CC85-2D16-F3B1-0834D76453DF}"/>
          </ac:picMkLst>
        </pc:picChg>
        <pc:picChg chg="add mod">
          <ac:chgData name="Ricardo Palomo Martín" userId="S::ricardo.palomo@salesianas.org::b5607a71-8365-409a-88b4-3fe8b3e74eaf" providerId="AD" clId="Web-{C42D484F-D239-40D6-D6BD-C36E1BAFD4C3}" dt="2022-10-04T17:47:02.462" v="55" actId="14100"/>
          <ac:picMkLst>
            <pc:docMk/>
            <pc:sldMk cId="1883458559" sldId="284"/>
            <ac:picMk id="4" creationId="{63A48E70-6AAF-27A7-674F-C0EAEC818016}"/>
          </ac:picMkLst>
        </pc:picChg>
      </pc:sldChg>
      <pc:sldChg chg="addSp delSp modSp add replId">
        <pc:chgData name="Ricardo Palomo Martín" userId="S::ricardo.palomo@salesianas.org::b5607a71-8365-409a-88b4-3fe8b3e74eaf" providerId="AD" clId="Web-{C42D484F-D239-40D6-D6BD-C36E1BAFD4C3}" dt="2022-10-04T17:48:47.107" v="69" actId="14100"/>
        <pc:sldMkLst>
          <pc:docMk/>
          <pc:sldMk cId="209613555" sldId="285"/>
        </pc:sldMkLst>
        <pc:picChg chg="del">
          <ac:chgData name="Ricardo Palomo Martín" userId="S::ricardo.palomo@salesianas.org::b5607a71-8365-409a-88b4-3fe8b3e74eaf" providerId="AD" clId="Web-{C42D484F-D239-40D6-D6BD-C36E1BAFD4C3}" dt="2022-10-04T17:47:15.103" v="57"/>
          <ac:picMkLst>
            <pc:docMk/>
            <pc:sldMk cId="209613555" sldId="285"/>
            <ac:picMk id="2" creationId="{0A0EC59B-60FF-0876-1333-54157767BCB1}"/>
          </ac:picMkLst>
        </pc:picChg>
        <pc:picChg chg="add mod">
          <ac:chgData name="Ricardo Palomo Martín" userId="S::ricardo.palomo@salesianas.org::b5607a71-8365-409a-88b4-3fe8b3e74eaf" providerId="AD" clId="Web-{C42D484F-D239-40D6-D6BD-C36E1BAFD4C3}" dt="2022-10-04T17:48:41.059" v="67" actId="14100"/>
          <ac:picMkLst>
            <pc:docMk/>
            <pc:sldMk cId="209613555" sldId="285"/>
            <ac:picMk id="3" creationId="{7A37ED85-E682-AA5E-E113-00321DD61459}"/>
          </ac:picMkLst>
        </pc:picChg>
        <pc:picChg chg="add mod">
          <ac:chgData name="Ricardo Palomo Martín" userId="S::ricardo.palomo@salesianas.org::b5607a71-8365-409a-88b4-3fe8b3e74eaf" providerId="AD" clId="Web-{C42D484F-D239-40D6-D6BD-C36E1BAFD4C3}" dt="2022-10-04T17:48:47.107" v="69" actId="14100"/>
          <ac:picMkLst>
            <pc:docMk/>
            <pc:sldMk cId="209613555" sldId="285"/>
            <ac:picMk id="4" creationId="{68B363C5-BF31-C9D3-E15B-887E93ACDD46}"/>
          </ac:picMkLst>
        </pc:picChg>
      </pc:sldChg>
      <pc:sldChg chg="addSp delSp modSp add replId">
        <pc:chgData name="Ricardo Palomo Martín" userId="S::ricardo.palomo@salesianas.org::b5607a71-8365-409a-88b4-3fe8b3e74eaf" providerId="AD" clId="Web-{C42D484F-D239-40D6-D6BD-C36E1BAFD4C3}" dt="2022-10-04T17:48:59.701" v="73" actId="14100"/>
        <pc:sldMkLst>
          <pc:docMk/>
          <pc:sldMk cId="2617379453" sldId="286"/>
        </pc:sldMkLst>
        <pc:picChg chg="add mod">
          <ac:chgData name="Ricardo Palomo Martín" userId="S::ricardo.palomo@salesianas.org::b5607a71-8365-409a-88b4-3fe8b3e74eaf" providerId="AD" clId="Web-{C42D484F-D239-40D6-D6BD-C36E1BAFD4C3}" dt="2022-10-04T17:48:53.529" v="71" actId="14100"/>
          <ac:picMkLst>
            <pc:docMk/>
            <pc:sldMk cId="2617379453" sldId="286"/>
            <ac:picMk id="2" creationId="{A7C749CD-0948-E792-BC88-07786443E9E2}"/>
          </ac:picMkLst>
        </pc:picChg>
        <pc:picChg chg="del">
          <ac:chgData name="Ricardo Palomo Martín" userId="S::ricardo.palomo@salesianas.org::b5607a71-8365-409a-88b4-3fe8b3e74eaf" providerId="AD" clId="Web-{C42D484F-D239-40D6-D6BD-C36E1BAFD4C3}" dt="2022-10-04T17:48:01.792" v="60"/>
          <ac:picMkLst>
            <pc:docMk/>
            <pc:sldMk cId="2617379453" sldId="286"/>
            <ac:picMk id="3" creationId="{7A37ED85-E682-AA5E-E113-00321DD61459}"/>
          </ac:picMkLst>
        </pc:picChg>
        <pc:picChg chg="add mod">
          <ac:chgData name="Ricardo Palomo Martín" userId="S::ricardo.palomo@salesianas.org::b5607a71-8365-409a-88b4-3fe8b3e74eaf" providerId="AD" clId="Web-{C42D484F-D239-40D6-D6BD-C36E1BAFD4C3}" dt="2022-10-04T17:48:59.701" v="73" actId="14100"/>
          <ac:picMkLst>
            <pc:docMk/>
            <pc:sldMk cId="2617379453" sldId="286"/>
            <ac:picMk id="4" creationId="{BDCB8A95-C92F-B01C-B023-70E4B5302C5F}"/>
          </ac:picMkLst>
        </pc:picChg>
      </pc:sldChg>
      <pc:sldChg chg="addSp delSp modSp add replId">
        <pc:chgData name="Ricardo Palomo Martín" userId="S::ricardo.palomo@salesianas.org::b5607a71-8365-409a-88b4-3fe8b3e74eaf" providerId="AD" clId="Web-{C42D484F-D239-40D6-D6BD-C36E1BAFD4C3}" dt="2022-10-04T17:54:50.197" v="83" actId="1076"/>
        <pc:sldMkLst>
          <pc:docMk/>
          <pc:sldMk cId="2962180035" sldId="287"/>
        </pc:sldMkLst>
        <pc:picChg chg="add mod">
          <ac:chgData name="Ricardo Palomo Martín" userId="S::ricardo.palomo@salesianas.org::b5607a71-8365-409a-88b4-3fe8b3e74eaf" providerId="AD" clId="Web-{C42D484F-D239-40D6-D6BD-C36E1BAFD4C3}" dt="2022-10-04T17:54:42.400" v="80" actId="1076"/>
          <ac:picMkLst>
            <pc:docMk/>
            <pc:sldMk cId="2962180035" sldId="287"/>
            <ac:picMk id="2" creationId="{9B6263E9-80ED-8344-33D3-9D7EFFBCBCAB}"/>
          </ac:picMkLst>
        </pc:picChg>
        <pc:picChg chg="del">
          <ac:chgData name="Ricardo Palomo Martín" userId="S::ricardo.palomo@salesianas.org::b5607a71-8365-409a-88b4-3fe8b3e74eaf" providerId="AD" clId="Web-{C42D484F-D239-40D6-D6BD-C36E1BAFD4C3}" dt="2022-10-04T17:49:23.311" v="75"/>
          <ac:picMkLst>
            <pc:docMk/>
            <pc:sldMk cId="2962180035" sldId="287"/>
            <ac:picMk id="3" creationId="{7A37ED85-E682-AA5E-E113-00321DD61459}"/>
          </ac:picMkLst>
        </pc:picChg>
        <pc:picChg chg="del">
          <ac:chgData name="Ricardo Palomo Martín" userId="S::ricardo.palomo@salesianas.org::b5607a71-8365-409a-88b4-3fe8b3e74eaf" providerId="AD" clId="Web-{C42D484F-D239-40D6-D6BD-C36E1BAFD4C3}" dt="2022-10-04T17:49:24.233" v="76"/>
          <ac:picMkLst>
            <pc:docMk/>
            <pc:sldMk cId="2962180035" sldId="287"/>
            <ac:picMk id="4" creationId="{68B363C5-BF31-C9D3-E15B-887E93ACDD46}"/>
          </ac:picMkLst>
        </pc:picChg>
        <pc:picChg chg="add mod">
          <ac:chgData name="Ricardo Palomo Martín" userId="S::ricardo.palomo@salesianas.org::b5607a71-8365-409a-88b4-3fe8b3e74eaf" providerId="AD" clId="Web-{C42D484F-D239-40D6-D6BD-C36E1BAFD4C3}" dt="2022-10-04T17:54:50.197" v="83" actId="1076"/>
          <ac:picMkLst>
            <pc:docMk/>
            <pc:sldMk cId="2962180035" sldId="287"/>
            <ac:picMk id="5" creationId="{8FAD0794-3B29-4439-F2B4-322E8084BE08}"/>
          </ac:picMkLst>
        </pc:picChg>
      </pc:sldChg>
      <pc:sldChg chg="addSp delSp modSp add replId">
        <pc:chgData name="Ricardo Palomo Martín" userId="S::ricardo.palomo@salesianas.org::b5607a71-8365-409a-88b4-3fe8b3e74eaf" providerId="AD" clId="Web-{C42D484F-D239-40D6-D6BD-C36E1BAFD4C3}" dt="2022-10-04T17:55:40.183" v="95" actId="1076"/>
        <pc:sldMkLst>
          <pc:docMk/>
          <pc:sldMk cId="1346758749" sldId="288"/>
        </pc:sldMkLst>
        <pc:picChg chg="add mod">
          <ac:chgData name="Ricardo Palomo Martín" userId="S::ricardo.palomo@salesianas.org::b5607a71-8365-409a-88b4-3fe8b3e74eaf" providerId="AD" clId="Web-{C42D484F-D239-40D6-D6BD-C36E1BAFD4C3}" dt="2022-10-04T17:55:20.104" v="89" actId="14100"/>
          <ac:picMkLst>
            <pc:docMk/>
            <pc:sldMk cId="1346758749" sldId="288"/>
            <ac:picMk id="2" creationId="{F8FD3BBF-1DC7-B8BE-5808-1111389B8A7D}"/>
          </ac:picMkLst>
        </pc:picChg>
        <pc:picChg chg="del">
          <ac:chgData name="Ricardo Palomo Martín" userId="S::ricardo.palomo@salesianas.org::b5607a71-8365-409a-88b4-3fe8b3e74eaf" providerId="AD" clId="Web-{C42D484F-D239-40D6-D6BD-C36E1BAFD4C3}" dt="2022-10-04T17:54:57.197" v="85"/>
          <ac:picMkLst>
            <pc:docMk/>
            <pc:sldMk cId="1346758749" sldId="288"/>
            <ac:picMk id="3" creationId="{7A37ED85-E682-AA5E-E113-00321DD61459}"/>
          </ac:picMkLst>
        </pc:picChg>
        <pc:picChg chg="del">
          <ac:chgData name="Ricardo Palomo Martín" userId="S::ricardo.palomo@salesianas.org::b5607a71-8365-409a-88b4-3fe8b3e74eaf" providerId="AD" clId="Web-{C42D484F-D239-40D6-D6BD-C36E1BAFD4C3}" dt="2022-10-04T17:54:57.947" v="86"/>
          <ac:picMkLst>
            <pc:docMk/>
            <pc:sldMk cId="1346758749" sldId="288"/>
            <ac:picMk id="4" creationId="{68B363C5-BF31-C9D3-E15B-887E93ACDD46}"/>
          </ac:picMkLst>
        </pc:picChg>
        <pc:picChg chg="add mod">
          <ac:chgData name="Ricardo Palomo Martín" userId="S::ricardo.palomo@salesianas.org::b5607a71-8365-409a-88b4-3fe8b3e74eaf" providerId="AD" clId="Web-{C42D484F-D239-40D6-D6BD-C36E1BAFD4C3}" dt="2022-10-04T17:55:29.542" v="92" actId="1076"/>
          <ac:picMkLst>
            <pc:docMk/>
            <pc:sldMk cId="1346758749" sldId="288"/>
            <ac:picMk id="5" creationId="{A7791C03-5C7B-BAF8-FE34-A9BC5F3E6102}"/>
          </ac:picMkLst>
        </pc:picChg>
        <pc:picChg chg="add mod">
          <ac:chgData name="Ricardo Palomo Martín" userId="S::ricardo.palomo@salesianas.org::b5607a71-8365-409a-88b4-3fe8b3e74eaf" providerId="AD" clId="Web-{C42D484F-D239-40D6-D6BD-C36E1BAFD4C3}" dt="2022-10-04T17:55:40.183" v="95" actId="1076"/>
          <ac:picMkLst>
            <pc:docMk/>
            <pc:sldMk cId="1346758749" sldId="288"/>
            <ac:picMk id="6" creationId="{81C69323-843B-EF31-0BAC-9DF7F11F161B}"/>
          </ac:picMkLst>
        </pc:picChg>
      </pc:sldChg>
      <pc:sldChg chg="addSp delSp modSp add replId">
        <pc:chgData name="Ricardo Palomo Martín" userId="S::ricardo.palomo@salesianas.org::b5607a71-8365-409a-88b4-3fe8b3e74eaf" providerId="AD" clId="Web-{C42D484F-D239-40D6-D6BD-C36E1BAFD4C3}" dt="2022-10-04T17:56:14.028" v="104" actId="14100"/>
        <pc:sldMkLst>
          <pc:docMk/>
          <pc:sldMk cId="3721333823" sldId="289"/>
        </pc:sldMkLst>
        <pc:picChg chg="add mod">
          <ac:chgData name="Ricardo Palomo Martín" userId="S::ricardo.palomo@salesianas.org::b5607a71-8365-409a-88b4-3fe8b3e74eaf" providerId="AD" clId="Web-{C42D484F-D239-40D6-D6BD-C36E1BAFD4C3}" dt="2022-10-04T17:56:03.340" v="101" actId="14100"/>
          <ac:picMkLst>
            <pc:docMk/>
            <pc:sldMk cId="3721333823" sldId="289"/>
            <ac:picMk id="2" creationId="{15F500C4-C930-9AD9-CA9B-8D0849735A05}"/>
          </ac:picMkLst>
        </pc:picChg>
        <pc:picChg chg="del">
          <ac:chgData name="Ricardo Palomo Martín" userId="S::ricardo.palomo@salesianas.org::b5607a71-8365-409a-88b4-3fe8b3e74eaf" providerId="AD" clId="Web-{C42D484F-D239-40D6-D6BD-C36E1BAFD4C3}" dt="2022-10-04T17:55:46.043" v="97"/>
          <ac:picMkLst>
            <pc:docMk/>
            <pc:sldMk cId="3721333823" sldId="289"/>
            <ac:picMk id="3" creationId="{7A37ED85-E682-AA5E-E113-00321DD61459}"/>
          </ac:picMkLst>
        </pc:picChg>
        <pc:picChg chg="del">
          <ac:chgData name="Ricardo Palomo Martín" userId="S::ricardo.palomo@salesianas.org::b5607a71-8365-409a-88b4-3fe8b3e74eaf" providerId="AD" clId="Web-{C42D484F-D239-40D6-D6BD-C36E1BAFD4C3}" dt="2022-10-04T17:55:46.918" v="98"/>
          <ac:picMkLst>
            <pc:docMk/>
            <pc:sldMk cId="3721333823" sldId="289"/>
            <ac:picMk id="4" creationId="{68B363C5-BF31-C9D3-E15B-887E93ACDD46}"/>
          </ac:picMkLst>
        </pc:picChg>
        <pc:picChg chg="add mod">
          <ac:chgData name="Ricardo Palomo Martín" userId="S::ricardo.palomo@salesianas.org::b5607a71-8365-409a-88b4-3fe8b3e74eaf" providerId="AD" clId="Web-{C42D484F-D239-40D6-D6BD-C36E1BAFD4C3}" dt="2022-10-04T17:56:14.028" v="104" actId="14100"/>
          <ac:picMkLst>
            <pc:docMk/>
            <pc:sldMk cId="3721333823" sldId="289"/>
            <ac:picMk id="5" creationId="{2F6E2448-6868-4C7E-7431-8BA24D7668DF}"/>
          </ac:picMkLst>
        </pc:picChg>
      </pc:sldChg>
      <pc:sldChg chg="addSp delSp modSp add replId">
        <pc:chgData name="Ricardo Palomo Martín" userId="S::ricardo.palomo@salesianas.org::b5607a71-8365-409a-88b4-3fe8b3e74eaf" providerId="AD" clId="Web-{C42D484F-D239-40D6-D6BD-C36E1BAFD4C3}" dt="2022-10-04T17:56:46.045" v="115" actId="14100"/>
        <pc:sldMkLst>
          <pc:docMk/>
          <pc:sldMk cId="99812947" sldId="290"/>
        </pc:sldMkLst>
        <pc:picChg chg="add mod">
          <ac:chgData name="Ricardo Palomo Martín" userId="S::ricardo.palomo@salesianas.org::b5607a71-8365-409a-88b4-3fe8b3e74eaf" providerId="AD" clId="Web-{C42D484F-D239-40D6-D6BD-C36E1BAFD4C3}" dt="2022-10-04T17:56:31.029" v="110" actId="14100"/>
          <ac:picMkLst>
            <pc:docMk/>
            <pc:sldMk cId="99812947" sldId="290"/>
            <ac:picMk id="2" creationId="{E58C001F-41F7-A0D2-B5D3-30CFA83544F3}"/>
          </ac:picMkLst>
        </pc:picChg>
        <pc:picChg chg="del">
          <ac:chgData name="Ricardo Palomo Martín" userId="S::ricardo.palomo@salesianas.org::b5607a71-8365-409a-88b4-3fe8b3e74eaf" providerId="AD" clId="Web-{C42D484F-D239-40D6-D6BD-C36E1BAFD4C3}" dt="2022-10-04T17:56:19.466" v="106"/>
          <ac:picMkLst>
            <pc:docMk/>
            <pc:sldMk cId="99812947" sldId="290"/>
            <ac:picMk id="3" creationId="{7A37ED85-E682-AA5E-E113-00321DD61459}"/>
          </ac:picMkLst>
        </pc:picChg>
        <pc:picChg chg="del">
          <ac:chgData name="Ricardo Palomo Martín" userId="S::ricardo.palomo@salesianas.org::b5607a71-8365-409a-88b4-3fe8b3e74eaf" providerId="AD" clId="Web-{C42D484F-D239-40D6-D6BD-C36E1BAFD4C3}" dt="2022-10-04T17:56:20.434" v="107"/>
          <ac:picMkLst>
            <pc:docMk/>
            <pc:sldMk cId="99812947" sldId="290"/>
            <ac:picMk id="4" creationId="{68B363C5-BF31-C9D3-E15B-887E93ACDD46}"/>
          </ac:picMkLst>
        </pc:picChg>
        <pc:picChg chg="add mod">
          <ac:chgData name="Ricardo Palomo Martín" userId="S::ricardo.palomo@salesianas.org::b5607a71-8365-409a-88b4-3fe8b3e74eaf" providerId="AD" clId="Web-{C42D484F-D239-40D6-D6BD-C36E1BAFD4C3}" dt="2022-10-04T17:56:46.045" v="115" actId="14100"/>
          <ac:picMkLst>
            <pc:docMk/>
            <pc:sldMk cId="99812947" sldId="290"/>
            <ac:picMk id="5" creationId="{CE875EB3-1650-88E0-C2D3-D6E7A23DFA13}"/>
          </ac:picMkLst>
        </pc:picChg>
      </pc:sldChg>
      <pc:sldChg chg="addSp delSp modSp add replId">
        <pc:chgData name="Ricardo Palomo Martín" userId="S::ricardo.palomo@salesianas.org::b5607a71-8365-409a-88b4-3fe8b3e74eaf" providerId="AD" clId="Web-{C42D484F-D239-40D6-D6BD-C36E1BAFD4C3}" dt="2022-10-04T17:57:30.406" v="126" actId="14100"/>
        <pc:sldMkLst>
          <pc:docMk/>
          <pc:sldMk cId="4209580311" sldId="291"/>
        </pc:sldMkLst>
        <pc:picChg chg="add mod">
          <ac:chgData name="Ricardo Palomo Martín" userId="S::ricardo.palomo@salesianas.org::b5607a71-8365-409a-88b4-3fe8b3e74eaf" providerId="AD" clId="Web-{C42D484F-D239-40D6-D6BD-C36E1BAFD4C3}" dt="2022-10-04T17:57:13.780" v="120" actId="14100"/>
          <ac:picMkLst>
            <pc:docMk/>
            <pc:sldMk cId="4209580311" sldId="291"/>
            <ac:picMk id="2" creationId="{E6153207-6CE3-362A-D528-4EBEFA33DF6B}"/>
          </ac:picMkLst>
        </pc:picChg>
        <pc:picChg chg="del">
          <ac:chgData name="Ricardo Palomo Martín" userId="S::ricardo.palomo@salesianas.org::b5607a71-8365-409a-88b4-3fe8b3e74eaf" providerId="AD" clId="Web-{C42D484F-D239-40D6-D6BD-C36E1BAFD4C3}" dt="2022-10-04T17:56:59.358" v="117"/>
          <ac:picMkLst>
            <pc:docMk/>
            <pc:sldMk cId="4209580311" sldId="291"/>
            <ac:picMk id="3" creationId="{3A190756-4BC0-16E9-BC32-ACFBDDAAF50E}"/>
          </ac:picMkLst>
        </pc:picChg>
        <pc:picChg chg="add mod">
          <ac:chgData name="Ricardo Palomo Martín" userId="S::ricardo.palomo@salesianas.org::b5607a71-8365-409a-88b4-3fe8b3e74eaf" providerId="AD" clId="Web-{C42D484F-D239-40D6-D6BD-C36E1BAFD4C3}" dt="2022-10-04T17:57:30.406" v="126" actId="14100"/>
          <ac:picMkLst>
            <pc:docMk/>
            <pc:sldMk cId="4209580311" sldId="291"/>
            <ac:picMk id="4" creationId="{986FCEA7-40FE-7A7D-82C9-3F0D9BA53767}"/>
          </ac:picMkLst>
        </pc:picChg>
      </pc:sldChg>
      <pc:sldChg chg="addSp delSp modSp add replId">
        <pc:chgData name="Ricardo Palomo Martín" userId="S::ricardo.palomo@salesianas.org::b5607a71-8365-409a-88b4-3fe8b3e74eaf" providerId="AD" clId="Web-{C42D484F-D239-40D6-D6BD-C36E1BAFD4C3}" dt="2022-10-04T17:58:07.422" v="134" actId="1076"/>
        <pc:sldMkLst>
          <pc:docMk/>
          <pc:sldMk cId="2586479328" sldId="292"/>
        </pc:sldMkLst>
        <pc:picChg chg="add mod">
          <ac:chgData name="Ricardo Palomo Martín" userId="S::ricardo.palomo@salesianas.org::b5607a71-8365-409a-88b4-3fe8b3e74eaf" providerId="AD" clId="Web-{C42D484F-D239-40D6-D6BD-C36E1BAFD4C3}" dt="2022-10-04T17:58:00.422" v="131" actId="14100"/>
          <ac:picMkLst>
            <pc:docMk/>
            <pc:sldMk cId="2586479328" sldId="292"/>
            <ac:picMk id="2" creationId="{AAF87B1D-C02D-9AB7-5120-E8D333E355C7}"/>
          </ac:picMkLst>
        </pc:picChg>
        <pc:picChg chg="del">
          <ac:chgData name="Ricardo Palomo Martín" userId="S::ricardo.palomo@salesianas.org::b5607a71-8365-409a-88b4-3fe8b3e74eaf" providerId="AD" clId="Web-{C42D484F-D239-40D6-D6BD-C36E1BAFD4C3}" dt="2022-10-04T17:57:37" v="128"/>
          <ac:picMkLst>
            <pc:docMk/>
            <pc:sldMk cId="2586479328" sldId="292"/>
            <ac:picMk id="3" creationId="{3A190756-4BC0-16E9-BC32-ACFBDDAAF50E}"/>
          </ac:picMkLst>
        </pc:picChg>
        <pc:picChg chg="add mod">
          <ac:chgData name="Ricardo Palomo Martín" userId="S::ricardo.palomo@salesianas.org::b5607a71-8365-409a-88b4-3fe8b3e74eaf" providerId="AD" clId="Web-{C42D484F-D239-40D6-D6BD-C36E1BAFD4C3}" dt="2022-10-04T17:58:07.422" v="134" actId="1076"/>
          <ac:picMkLst>
            <pc:docMk/>
            <pc:sldMk cId="2586479328" sldId="292"/>
            <ac:picMk id="4" creationId="{9CA7BCB5-4D77-815E-F00F-25CD9158487E}"/>
          </ac:picMkLst>
        </pc:picChg>
      </pc:sldChg>
      <pc:sldChg chg="addSp delSp modSp add replId">
        <pc:chgData name="Ricardo Palomo Martín" userId="S::ricardo.palomo@salesianas.org::b5607a71-8365-409a-88b4-3fe8b3e74eaf" providerId="AD" clId="Web-{C42D484F-D239-40D6-D6BD-C36E1BAFD4C3}" dt="2022-10-04T17:58:37.502" v="142" actId="14100"/>
        <pc:sldMkLst>
          <pc:docMk/>
          <pc:sldMk cId="2478957968" sldId="293"/>
        </pc:sldMkLst>
        <pc:picChg chg="add mod">
          <ac:chgData name="Ricardo Palomo Martín" userId="S::ricardo.palomo@salesianas.org::b5607a71-8365-409a-88b4-3fe8b3e74eaf" providerId="AD" clId="Web-{C42D484F-D239-40D6-D6BD-C36E1BAFD4C3}" dt="2022-10-04T17:58:37.502" v="142" actId="14100"/>
          <ac:picMkLst>
            <pc:docMk/>
            <pc:sldMk cId="2478957968" sldId="293"/>
            <ac:picMk id="2" creationId="{DEB90E3D-D73A-FCC1-7958-2A31945F1B64}"/>
          </ac:picMkLst>
        </pc:picChg>
        <pc:picChg chg="del">
          <ac:chgData name="Ricardo Palomo Martín" userId="S::ricardo.palomo@salesianas.org::b5607a71-8365-409a-88b4-3fe8b3e74eaf" providerId="AD" clId="Web-{C42D484F-D239-40D6-D6BD-C36E1BAFD4C3}" dt="2022-10-04T17:58:14.751" v="136"/>
          <ac:picMkLst>
            <pc:docMk/>
            <pc:sldMk cId="2478957968" sldId="293"/>
            <ac:picMk id="3" creationId="{3A190756-4BC0-16E9-BC32-ACFBDDAAF50E}"/>
          </ac:picMkLst>
        </pc:picChg>
        <pc:picChg chg="add mod">
          <ac:chgData name="Ricardo Palomo Martín" userId="S::ricardo.palomo@salesianas.org::b5607a71-8365-409a-88b4-3fe8b3e74eaf" providerId="AD" clId="Web-{C42D484F-D239-40D6-D6BD-C36E1BAFD4C3}" dt="2022-10-04T17:58:33.783" v="141" actId="1076"/>
          <ac:picMkLst>
            <pc:docMk/>
            <pc:sldMk cId="2478957968" sldId="293"/>
            <ac:picMk id="4" creationId="{6BB737C4-E2EB-896B-EA72-C4CDAC38D51E}"/>
          </ac:picMkLst>
        </pc:picChg>
      </pc:sldChg>
      <pc:sldChg chg="addSp delSp modSp add replId">
        <pc:chgData name="Ricardo Palomo Martín" userId="S::ricardo.palomo@salesianas.org::b5607a71-8365-409a-88b4-3fe8b3e74eaf" providerId="AD" clId="Web-{C42D484F-D239-40D6-D6BD-C36E1BAFD4C3}" dt="2022-10-04T17:59:06.159" v="150" actId="14100"/>
        <pc:sldMkLst>
          <pc:docMk/>
          <pc:sldMk cId="172597819" sldId="294"/>
        </pc:sldMkLst>
        <pc:picChg chg="add mod">
          <ac:chgData name="Ricardo Palomo Martín" userId="S::ricardo.palomo@salesianas.org::b5607a71-8365-409a-88b4-3fe8b3e74eaf" providerId="AD" clId="Web-{C42D484F-D239-40D6-D6BD-C36E1BAFD4C3}" dt="2022-10-04T17:58:57.893" v="147" actId="14100"/>
          <ac:picMkLst>
            <pc:docMk/>
            <pc:sldMk cId="172597819" sldId="294"/>
            <ac:picMk id="2" creationId="{BDF376B1-4BA8-8628-FA4E-46786383278B}"/>
          </ac:picMkLst>
        </pc:picChg>
        <pc:picChg chg="del">
          <ac:chgData name="Ricardo Palomo Martín" userId="S::ricardo.palomo@salesianas.org::b5607a71-8365-409a-88b4-3fe8b3e74eaf" providerId="AD" clId="Web-{C42D484F-D239-40D6-D6BD-C36E1BAFD4C3}" dt="2022-10-04T17:58:42.377" v="144"/>
          <ac:picMkLst>
            <pc:docMk/>
            <pc:sldMk cId="172597819" sldId="294"/>
            <ac:picMk id="3" creationId="{3A190756-4BC0-16E9-BC32-ACFBDDAAF50E}"/>
          </ac:picMkLst>
        </pc:picChg>
        <pc:picChg chg="add mod">
          <ac:chgData name="Ricardo Palomo Martín" userId="S::ricardo.palomo@salesianas.org::b5607a71-8365-409a-88b4-3fe8b3e74eaf" providerId="AD" clId="Web-{C42D484F-D239-40D6-D6BD-C36E1BAFD4C3}" dt="2022-10-04T17:59:06.159" v="150" actId="14100"/>
          <ac:picMkLst>
            <pc:docMk/>
            <pc:sldMk cId="172597819" sldId="294"/>
            <ac:picMk id="4" creationId="{7DAC4F7B-21F3-CEAF-6E71-795FC9FA19DD}"/>
          </ac:picMkLst>
        </pc:picChg>
      </pc:sldChg>
      <pc:sldChg chg="add del replId">
        <pc:chgData name="Ricardo Palomo Martín" userId="S::ricardo.palomo@salesianas.org::b5607a71-8365-409a-88b4-3fe8b3e74eaf" providerId="AD" clId="Web-{C42D484F-D239-40D6-D6BD-C36E1BAFD4C3}" dt="2022-10-04T17:59:22.878" v="152"/>
        <pc:sldMkLst>
          <pc:docMk/>
          <pc:sldMk cId="291740867" sldId="295"/>
        </pc:sldMkLst>
      </pc:sldChg>
      <pc:sldChg chg="add replId">
        <pc:chgData name="Ricardo Palomo Martín" userId="S::ricardo.palomo@salesianas.org::b5607a71-8365-409a-88b4-3fe8b3e74eaf" providerId="AD" clId="Web-{C42D484F-D239-40D6-D6BD-C36E1BAFD4C3}" dt="2022-10-04T17:59:30.847" v="153"/>
        <pc:sldMkLst>
          <pc:docMk/>
          <pc:sldMk cId="2004464901" sldId="295"/>
        </pc:sldMkLst>
      </pc:sldChg>
      <pc:sldChg chg="delSp add ord replId">
        <pc:chgData name="Ricardo Palomo Martín" userId="S::ricardo.palomo@salesianas.org::b5607a71-8365-409a-88b4-3fe8b3e74eaf" providerId="AD" clId="Web-{C42D484F-D239-40D6-D6BD-C36E1BAFD4C3}" dt="2022-10-04T18:03:19.324" v="204"/>
        <pc:sldMkLst>
          <pc:docMk/>
          <pc:sldMk cId="967726458" sldId="296"/>
        </pc:sldMkLst>
        <pc:picChg chg="del">
          <ac:chgData name="Ricardo Palomo Martín" userId="S::ricardo.palomo@salesianas.org::b5607a71-8365-409a-88b4-3fe8b3e74eaf" providerId="AD" clId="Web-{C42D484F-D239-40D6-D6BD-C36E1BAFD4C3}" dt="2022-10-04T18:03:11.730" v="198"/>
          <ac:picMkLst>
            <pc:docMk/>
            <pc:sldMk cId="967726458" sldId="296"/>
            <ac:picMk id="3" creationId="{BECD3D2C-B80E-712E-F450-74AFF2EA9B71}"/>
          </ac:picMkLst>
        </pc:picChg>
        <pc:picChg chg="del">
          <ac:chgData name="Ricardo Palomo Martín" userId="S::ricardo.palomo@salesianas.org::b5607a71-8365-409a-88b4-3fe8b3e74eaf" providerId="AD" clId="Web-{C42D484F-D239-40D6-D6BD-C36E1BAFD4C3}" dt="2022-10-04T18:03:09.792" v="196"/>
          <ac:picMkLst>
            <pc:docMk/>
            <pc:sldMk cId="967726458" sldId="296"/>
            <ac:picMk id="7" creationId="{E2DA8148-71C5-C10F-A604-BE4C8D5B7E3F}"/>
          </ac:picMkLst>
        </pc:picChg>
        <pc:picChg chg="del">
          <ac:chgData name="Ricardo Palomo Martín" userId="S::ricardo.palomo@salesianas.org::b5607a71-8365-409a-88b4-3fe8b3e74eaf" providerId="AD" clId="Web-{C42D484F-D239-40D6-D6BD-C36E1BAFD4C3}" dt="2022-10-04T18:03:10.730" v="197"/>
          <ac:picMkLst>
            <pc:docMk/>
            <pc:sldMk cId="967726458" sldId="296"/>
            <ac:picMk id="10" creationId="{2B8F397B-D1ED-E84B-CFC6-71899B652626}"/>
          </ac:picMkLst>
        </pc:picChg>
        <pc:picChg chg="del">
          <ac:chgData name="Ricardo Palomo Martín" userId="S::ricardo.palomo@salesianas.org::b5607a71-8365-409a-88b4-3fe8b3e74eaf" providerId="AD" clId="Web-{C42D484F-D239-40D6-D6BD-C36E1BAFD4C3}" dt="2022-10-04T18:03:12.855" v="199"/>
          <ac:picMkLst>
            <pc:docMk/>
            <pc:sldMk cId="967726458" sldId="296"/>
            <ac:picMk id="11" creationId="{B02D66CD-6ECE-1BA0-8C72-39B59967EA6C}"/>
          </ac:picMkLst>
        </pc:picChg>
        <pc:picChg chg="del">
          <ac:chgData name="Ricardo Palomo Martín" userId="S::ricardo.palomo@salesianas.org::b5607a71-8365-409a-88b4-3fe8b3e74eaf" providerId="AD" clId="Web-{C42D484F-D239-40D6-D6BD-C36E1BAFD4C3}" dt="2022-10-04T18:03:13.480" v="200"/>
          <ac:picMkLst>
            <pc:docMk/>
            <pc:sldMk cId="967726458" sldId="296"/>
            <ac:picMk id="12" creationId="{C528A86B-741F-455B-720F-21AA519260B3}"/>
          </ac:picMkLst>
        </pc:picChg>
        <pc:picChg chg="del">
          <ac:chgData name="Ricardo Palomo Martín" userId="S::ricardo.palomo@salesianas.org::b5607a71-8365-409a-88b4-3fe8b3e74eaf" providerId="AD" clId="Web-{C42D484F-D239-40D6-D6BD-C36E1BAFD4C3}" dt="2022-10-04T18:03:14.230" v="201"/>
          <ac:picMkLst>
            <pc:docMk/>
            <pc:sldMk cId="967726458" sldId="296"/>
            <ac:picMk id="13" creationId="{1F09F66A-142D-0110-B045-EDC70F335A64}"/>
          </ac:picMkLst>
        </pc:picChg>
        <pc:picChg chg="del">
          <ac:chgData name="Ricardo Palomo Martín" userId="S::ricardo.palomo@salesianas.org::b5607a71-8365-409a-88b4-3fe8b3e74eaf" providerId="AD" clId="Web-{C42D484F-D239-40D6-D6BD-C36E1BAFD4C3}" dt="2022-10-04T18:03:15.245" v="202"/>
          <ac:picMkLst>
            <pc:docMk/>
            <pc:sldMk cId="967726458" sldId="296"/>
            <ac:picMk id="14" creationId="{8A405AEE-66BC-2E03-B0EB-A1647BE9DE5F}"/>
          </ac:picMkLst>
        </pc:picChg>
        <pc:picChg chg="del">
          <ac:chgData name="Ricardo Palomo Martín" userId="S::ricardo.palomo@salesianas.org::b5607a71-8365-409a-88b4-3fe8b3e74eaf" providerId="AD" clId="Web-{C42D484F-D239-40D6-D6BD-C36E1BAFD4C3}" dt="2022-10-04T18:03:16.027" v="203"/>
          <ac:picMkLst>
            <pc:docMk/>
            <pc:sldMk cId="967726458" sldId="296"/>
            <ac:picMk id="15" creationId="{4E28A1F7-74A3-20F9-F756-B569631F97DA}"/>
          </ac:picMkLst>
        </pc:picChg>
      </pc:sldChg>
      <pc:sldChg chg="addSp modSp add replId">
        <pc:chgData name="Ricardo Palomo Martín" userId="S::ricardo.palomo@salesianas.org::b5607a71-8365-409a-88b4-3fe8b3e74eaf" providerId="AD" clId="Web-{C42D484F-D239-40D6-D6BD-C36E1BAFD4C3}" dt="2022-10-04T18:04:32.310" v="224" actId="14100"/>
        <pc:sldMkLst>
          <pc:docMk/>
          <pc:sldMk cId="739705465" sldId="297"/>
        </pc:sldMkLst>
        <pc:picChg chg="add mod">
          <ac:chgData name="Ricardo Palomo Martín" userId="S::ricardo.palomo@salesianas.org::b5607a71-8365-409a-88b4-3fe8b3e74eaf" providerId="AD" clId="Web-{C42D484F-D239-40D6-D6BD-C36E1BAFD4C3}" dt="2022-10-04T18:04:32.310" v="224" actId="14100"/>
          <ac:picMkLst>
            <pc:docMk/>
            <pc:sldMk cId="739705465" sldId="297"/>
            <ac:picMk id="2" creationId="{B3218E08-96ED-CD87-3DE9-7FB8E674E262}"/>
          </ac:picMkLst>
        </pc:picChg>
        <pc:picChg chg="mod">
          <ac:chgData name="Ricardo Palomo Martín" userId="S::ricardo.palomo@salesianas.org::b5607a71-8365-409a-88b4-3fe8b3e74eaf" providerId="AD" clId="Web-{C42D484F-D239-40D6-D6BD-C36E1BAFD4C3}" dt="2022-10-04T18:03:32.152" v="207" actId="1076"/>
          <ac:picMkLst>
            <pc:docMk/>
            <pc:sldMk cId="739705465" sldId="297"/>
            <ac:picMk id="3" creationId="{3A190756-4BC0-16E9-BC32-ACFBDDAAF50E}"/>
          </ac:picMkLst>
        </pc:picChg>
        <pc:picChg chg="add mod">
          <ac:chgData name="Ricardo Palomo Martín" userId="S::ricardo.palomo@salesianas.org::b5607a71-8365-409a-88b4-3fe8b3e74eaf" providerId="AD" clId="Web-{C42D484F-D239-40D6-D6BD-C36E1BAFD4C3}" dt="2022-10-04T18:04:19.044" v="220" actId="14100"/>
          <ac:picMkLst>
            <pc:docMk/>
            <pc:sldMk cId="739705465" sldId="297"/>
            <ac:picMk id="4" creationId="{64C97DD6-8992-F67E-170C-EDFDEC36704F}"/>
          </ac:picMkLst>
        </pc:picChg>
        <pc:picChg chg="add mod">
          <ac:chgData name="Ricardo Palomo Martín" userId="S::ricardo.palomo@salesianas.org::b5607a71-8365-409a-88b4-3fe8b3e74eaf" providerId="AD" clId="Web-{C42D484F-D239-40D6-D6BD-C36E1BAFD4C3}" dt="2022-10-04T18:03:50.215" v="212" actId="1076"/>
          <ac:picMkLst>
            <pc:docMk/>
            <pc:sldMk cId="739705465" sldId="297"/>
            <ac:picMk id="5" creationId="{461B4D1D-66B5-33C0-E0F7-C4A8C24E9433}"/>
          </ac:picMkLst>
        </pc:picChg>
        <pc:picChg chg="add mod">
          <ac:chgData name="Ricardo Palomo Martín" userId="S::ricardo.palomo@salesianas.org::b5607a71-8365-409a-88b4-3fe8b3e74eaf" providerId="AD" clId="Web-{C42D484F-D239-40D6-D6BD-C36E1BAFD4C3}" dt="2022-10-04T18:04:26.342" v="222" actId="14100"/>
          <ac:picMkLst>
            <pc:docMk/>
            <pc:sldMk cId="739705465" sldId="297"/>
            <ac:picMk id="6" creationId="{3DFD0818-E5E8-3E48-9A88-253914A261F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11/7/2022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30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11/7/2022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788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015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84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87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23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2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04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26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1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11/7/2022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41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43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30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7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11/7/2022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8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11/7/2022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773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11/7/2022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9716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11/7/2022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9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11/7/2022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11/7/2022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06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11/7/2022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24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503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6" name="Picture 3" descr="Puzles en figuras de plástico">
            <a:extLst>
              <a:ext uri="{FF2B5EF4-FFF2-40B4-BE49-F238E27FC236}">
                <a16:creationId xmlns:a16="http://schemas.microsoft.com/office/drawing/2014/main" id="{D22F18B7-DF81-3F86-9E97-6137FD20C6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81" r="6" b="13405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grpSp>
        <p:nvGrpSpPr>
          <p:cNvPr id="17" name="Group 10">
            <a:extLst>
              <a:ext uri="{FF2B5EF4-FFF2-40B4-BE49-F238E27FC236}">
                <a16:creationId xmlns:a16="http://schemas.microsoft.com/office/drawing/2014/main" id="{FB8CE58F-407C-497E-B723-21FD8C6D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9937" y="721297"/>
            <a:ext cx="5565913" cy="5415406"/>
            <a:chOff x="797792" y="912854"/>
            <a:chExt cx="5298208" cy="503229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E70332-ECAF-47BB-8C7B-BD049452F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1439" y="1056388"/>
              <a:ext cx="4968823" cy="4748064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16D9361-A35A-4DC8-AAB9-04FD2D6FEE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7792" y="912854"/>
              <a:ext cx="5298208" cy="503229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7FC31AD-FBB3-4219-A758-D6F7594A0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671" y="1232452"/>
              <a:ext cx="4715122" cy="4439901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13488" y="2928483"/>
            <a:ext cx="4255785" cy="1077630"/>
          </a:xfrm>
        </p:spPr>
        <p:txBody>
          <a:bodyPr anchor="b">
            <a:normAutofit/>
          </a:bodyPr>
          <a:lstStyle/>
          <a:p>
            <a:pPr algn="ctr"/>
            <a:r>
              <a:rPr lang="es-ES" sz="48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IMTLazarus</a:t>
            </a:r>
            <a:endParaRPr lang="es-ES" sz="4800" dirty="0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E4961C3-062F-31B2-EF53-6BCD52903615}"/>
              </a:ext>
            </a:extLst>
          </p:cNvPr>
          <p:cNvSpPr txBox="1">
            <a:spLocks/>
          </p:cNvSpPr>
          <p:nvPr/>
        </p:nvSpPr>
        <p:spPr>
          <a:xfrm>
            <a:off x="1317446" y="3427246"/>
            <a:ext cx="4255785" cy="1077630"/>
          </a:xfrm>
          <a:prstGeom prst="rect">
            <a:avLst/>
          </a:prstGeom>
        </p:spPr>
        <p:txBody>
          <a:bodyPr vert="horz" lIns="109728" tIns="109728" rIns="109728" bIns="91440" rtlCol="0" anchor="b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5400" b="1" kern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Modern Love"/>
                <a:ea typeface="Meiryo"/>
              </a:rPr>
              <a:t>Salesianas Valencia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E58C001F-41F7-A0D2-B5D3-30CFA8354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60" y="474136"/>
            <a:ext cx="4813539" cy="3163652"/>
          </a:xfrm>
          <a:prstGeom prst="rect">
            <a:avLst/>
          </a:prstGeom>
        </p:spPr>
      </p:pic>
      <p:pic>
        <p:nvPicPr>
          <p:cNvPr id="5" name="Imagen 5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E875EB3-1650-88E0-C2D3-D6E7A23DF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043" y="1218665"/>
            <a:ext cx="6236897" cy="181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2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Imagen 3" descr="Icono&#10;&#10;Descripción generada automáticamente">
            <a:extLst>
              <a:ext uri="{FF2B5EF4-FFF2-40B4-BE49-F238E27FC236}">
                <a16:creationId xmlns:a16="http://schemas.microsoft.com/office/drawing/2014/main" id="{3A190756-4BC0-16E9-BC32-ACFBDDAAF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773" y="2624408"/>
            <a:ext cx="9614417" cy="178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29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Imagen 3" descr="Icono&#10;&#10;Descripción generada automáticamente">
            <a:extLst>
              <a:ext uri="{FF2B5EF4-FFF2-40B4-BE49-F238E27FC236}">
                <a16:creationId xmlns:a16="http://schemas.microsoft.com/office/drawing/2014/main" id="{3A190756-4BC0-16E9-BC32-ACFBDDAAF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006" y="2620931"/>
            <a:ext cx="9614417" cy="1789828"/>
          </a:xfrm>
          <a:prstGeom prst="rect">
            <a:avLst/>
          </a:prstGeom>
        </p:spPr>
      </p:pic>
      <p:pic>
        <p:nvPicPr>
          <p:cNvPr id="2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B3218E08-96ED-CD87-3DE9-7FB8E674E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4" y="232717"/>
            <a:ext cx="4238443" cy="2237509"/>
          </a:xfrm>
          <a:prstGeom prst="rect">
            <a:avLst/>
          </a:prstGeom>
        </p:spPr>
      </p:pic>
      <p:pic>
        <p:nvPicPr>
          <p:cNvPr id="4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4C97DD6-8992-F67E-170C-EDFDEC367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0816" y="4512091"/>
            <a:ext cx="3950896" cy="2118272"/>
          </a:xfrm>
          <a:prstGeom prst="rect">
            <a:avLst/>
          </a:prstGeom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461B4D1D-66B5-33C0-E0F7-C4A8C24E94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516" y="311180"/>
            <a:ext cx="2647950" cy="2181225"/>
          </a:xfrm>
          <a:prstGeom prst="rect">
            <a:avLst/>
          </a:prstGeom>
        </p:spPr>
      </p:pic>
      <p:pic>
        <p:nvPicPr>
          <p:cNvPr id="6" name="Imagen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DFD0818-E5E8-3E48-9A88-253914A261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9042" y="4426441"/>
            <a:ext cx="3160143" cy="23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05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E6153207-6CE3-362A-D528-4EBEFA33D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92" y="433999"/>
            <a:ext cx="4899803" cy="2596944"/>
          </a:xfrm>
          <a:prstGeom prst="rect">
            <a:avLst/>
          </a:prstGeom>
        </p:spPr>
      </p:pic>
      <p:pic>
        <p:nvPicPr>
          <p:cNvPr id="4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986FCEA7-40FE-7A7D-82C9-3F0D9BA53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815" y="3156999"/>
            <a:ext cx="7573992" cy="17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80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AF87B1D-C02D-9AB7-5120-E8D333E35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87" y="357034"/>
            <a:ext cx="5748067" cy="3067179"/>
          </a:xfrm>
          <a:prstGeom prst="rect">
            <a:avLst/>
          </a:prstGeom>
        </p:spPr>
      </p:pic>
      <p:pic>
        <p:nvPicPr>
          <p:cNvPr id="4" name="Imagen 4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9CA7BCB5-4D77-815E-F00F-25CD91584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664" y="2645284"/>
            <a:ext cx="5791200" cy="191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79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" name="Imagen 3">
            <a:extLst>
              <a:ext uri="{FF2B5EF4-FFF2-40B4-BE49-F238E27FC236}">
                <a16:creationId xmlns:a16="http://schemas.microsoft.com/office/drawing/2014/main" id="{DEB90E3D-D73A-FCC1-7958-2A31945F1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08" y="483709"/>
            <a:ext cx="4258214" cy="3503941"/>
          </a:xfrm>
          <a:prstGeom prst="rect">
            <a:avLst/>
          </a:prstGeom>
        </p:spPr>
      </p:pic>
      <p:pic>
        <p:nvPicPr>
          <p:cNvPr id="4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6BB737C4-E2EB-896B-EA72-C4CDAC38D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174" y="573589"/>
            <a:ext cx="5431766" cy="208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57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BDF376B1-4BA8-8628-FA4E-467863832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60" y="213875"/>
            <a:ext cx="4756030" cy="3468515"/>
          </a:xfrm>
          <a:prstGeom prst="rect">
            <a:avLst/>
          </a:prstGeom>
        </p:spPr>
      </p:pic>
      <p:pic>
        <p:nvPicPr>
          <p:cNvPr id="4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7DAC4F7B-21F3-CEAF-6E71-795FC9FA1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004" y="275899"/>
            <a:ext cx="6538822" cy="436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7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6" name="Picture 3" descr="Puzles en figuras de plástico">
            <a:extLst>
              <a:ext uri="{FF2B5EF4-FFF2-40B4-BE49-F238E27FC236}">
                <a16:creationId xmlns:a16="http://schemas.microsoft.com/office/drawing/2014/main" id="{D22F18B7-DF81-3F86-9E97-6137FD20C6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81" r="6" b="13405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grpSp>
        <p:nvGrpSpPr>
          <p:cNvPr id="17" name="Group 10">
            <a:extLst>
              <a:ext uri="{FF2B5EF4-FFF2-40B4-BE49-F238E27FC236}">
                <a16:creationId xmlns:a16="http://schemas.microsoft.com/office/drawing/2014/main" id="{FB8CE58F-407C-497E-B723-21FD8C6D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9937" y="721297"/>
            <a:ext cx="5565913" cy="5415406"/>
            <a:chOff x="797792" y="912854"/>
            <a:chExt cx="5298208" cy="503229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E70332-ECAF-47BB-8C7B-BD049452F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1439" y="1056388"/>
              <a:ext cx="4968823" cy="4748064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16D9361-A35A-4DC8-AAB9-04FD2D6FEE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7792" y="912854"/>
              <a:ext cx="5298208" cy="503229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7FC31AD-FBB3-4219-A758-D6F7594A0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671" y="1232452"/>
              <a:ext cx="4715122" cy="4439901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13488" y="2928483"/>
            <a:ext cx="4255785" cy="1077630"/>
          </a:xfrm>
        </p:spPr>
        <p:txBody>
          <a:bodyPr anchor="b">
            <a:normAutofit/>
          </a:bodyPr>
          <a:lstStyle/>
          <a:p>
            <a:pPr algn="ctr"/>
            <a:r>
              <a:rPr lang="es-ES" sz="48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IMTLazarus</a:t>
            </a:r>
            <a:endParaRPr lang="es-ES" sz="4800" dirty="0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E4961C3-062F-31B2-EF53-6BCD52903615}"/>
              </a:ext>
            </a:extLst>
          </p:cNvPr>
          <p:cNvSpPr txBox="1">
            <a:spLocks/>
          </p:cNvSpPr>
          <p:nvPr/>
        </p:nvSpPr>
        <p:spPr>
          <a:xfrm>
            <a:off x="1317446" y="3427246"/>
            <a:ext cx="4255785" cy="1077630"/>
          </a:xfrm>
          <a:prstGeom prst="rect">
            <a:avLst/>
          </a:prstGeom>
        </p:spPr>
        <p:txBody>
          <a:bodyPr vert="horz" lIns="109728" tIns="109728" rIns="109728" bIns="91440" rtlCol="0" anchor="b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5400" b="1" kern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Modern Love"/>
                <a:ea typeface="Meiryo"/>
              </a:rPr>
              <a:t>Salesianas Valencia</a:t>
            </a:r>
          </a:p>
        </p:txBody>
      </p:sp>
    </p:spTree>
    <p:extLst>
      <p:ext uri="{BB962C8B-B14F-4D97-AF65-F5344CB8AC3E}">
        <p14:creationId xmlns:p14="http://schemas.microsoft.com/office/powerpoint/2010/main" val="200446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5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48BA73B4-CD49-BA23-9B3D-1C3F75F09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19" y="1571083"/>
            <a:ext cx="7463641" cy="412157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1" name="Imagen 4" descr="Texto&#10;&#10;Descripción generada automáticamente">
            <a:extLst>
              <a:ext uri="{FF2B5EF4-FFF2-40B4-BE49-F238E27FC236}">
                <a16:creationId xmlns:a16="http://schemas.microsoft.com/office/drawing/2014/main" id="{77FCCD25-AC6D-7EA3-95C5-46860A3E9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179" y="598895"/>
            <a:ext cx="5712031" cy="52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22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" name="Imagen 2" descr="Icono&#10;&#10;Descripción generada automáticamente">
            <a:extLst>
              <a:ext uri="{FF2B5EF4-FFF2-40B4-BE49-F238E27FC236}">
                <a16:creationId xmlns:a16="http://schemas.microsoft.com/office/drawing/2014/main" id="{0A0EC59B-60FF-0876-1333-54157767B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86" y="2754115"/>
            <a:ext cx="11654145" cy="165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26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" name="Imagen 2" descr="Icono&#10;&#10;Descripción generada automáticamente">
            <a:extLst>
              <a:ext uri="{FF2B5EF4-FFF2-40B4-BE49-F238E27FC236}">
                <a16:creationId xmlns:a16="http://schemas.microsoft.com/office/drawing/2014/main" id="{0A0EC59B-60FF-0876-1333-54157767B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86" y="2754115"/>
            <a:ext cx="11654145" cy="1650997"/>
          </a:xfrm>
          <a:prstGeom prst="rect">
            <a:avLst/>
          </a:prstGeom>
        </p:spPr>
      </p:pic>
      <p:pic>
        <p:nvPicPr>
          <p:cNvPr id="3" name="Imagen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BECD3D2C-B80E-712E-F450-74AFF2EA9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039" y="4199357"/>
            <a:ext cx="2562225" cy="2657475"/>
          </a:xfrm>
          <a:prstGeom prst="rect">
            <a:avLst/>
          </a:prstGeom>
        </p:spPr>
      </p:pic>
      <p:pic>
        <p:nvPicPr>
          <p:cNvPr id="7" name="Imagen 9">
            <a:extLst>
              <a:ext uri="{FF2B5EF4-FFF2-40B4-BE49-F238E27FC236}">
                <a16:creationId xmlns:a16="http://schemas.microsoft.com/office/drawing/2014/main" id="{E2DA8148-71C5-C10F-A604-BE4C8D5B7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110" y="178459"/>
            <a:ext cx="2628900" cy="2647950"/>
          </a:xfrm>
          <a:prstGeom prst="rect">
            <a:avLst/>
          </a:prstGeom>
        </p:spPr>
      </p:pic>
      <p:pic>
        <p:nvPicPr>
          <p:cNvPr id="11" name="Imagen 11">
            <a:extLst>
              <a:ext uri="{FF2B5EF4-FFF2-40B4-BE49-F238E27FC236}">
                <a16:creationId xmlns:a16="http://schemas.microsoft.com/office/drawing/2014/main" id="{B02D66CD-6ECE-1BA0-8C72-39B59967E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108" y="4203760"/>
            <a:ext cx="2476500" cy="2533650"/>
          </a:xfrm>
          <a:prstGeom prst="rect">
            <a:avLst/>
          </a:prstGeom>
        </p:spPr>
      </p:pic>
      <p:pic>
        <p:nvPicPr>
          <p:cNvPr id="12" name="Imagen 1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528A86B-741F-455B-720F-21AA519260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1305" y="1276469"/>
            <a:ext cx="3778369" cy="1659628"/>
          </a:xfrm>
          <a:prstGeom prst="rect">
            <a:avLst/>
          </a:prstGeom>
        </p:spPr>
      </p:pic>
      <p:pic>
        <p:nvPicPr>
          <p:cNvPr id="14" name="Imagen 1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A405AEE-66BC-2E03-B0EB-A1647BE9D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2212" y="4201456"/>
            <a:ext cx="2743200" cy="2078182"/>
          </a:xfrm>
          <a:prstGeom prst="rect">
            <a:avLst/>
          </a:prstGeom>
        </p:spPr>
      </p:pic>
      <p:pic>
        <p:nvPicPr>
          <p:cNvPr id="15" name="Imagen 1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E28A1F7-74A3-20F9-F756-B569631F97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0174" y="4197872"/>
            <a:ext cx="2743200" cy="179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79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FC1E1F7A-3562-D274-B795-352C70E4A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18" y="1561005"/>
            <a:ext cx="3103353" cy="3165534"/>
          </a:xfrm>
          <a:prstGeom prst="rect">
            <a:avLst/>
          </a:prstGeom>
        </p:spPr>
      </p:pic>
      <p:pic>
        <p:nvPicPr>
          <p:cNvPr id="4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265688C-D8C7-E275-2952-97D73E333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492" y="193316"/>
            <a:ext cx="3763992" cy="5091143"/>
          </a:xfrm>
          <a:prstGeom prst="rect">
            <a:avLst/>
          </a:prstGeom>
        </p:spPr>
      </p:pic>
      <p:pic>
        <p:nvPicPr>
          <p:cNvPr id="5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0F7B9FB-8301-32C9-6382-450C73E6AD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6703" y="2218502"/>
            <a:ext cx="4252822" cy="269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06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777BD45-CC85-2D16-F3B1-0834D7645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03" y="461244"/>
            <a:ext cx="3482375" cy="3649512"/>
          </a:xfrm>
          <a:prstGeom prst="rect">
            <a:avLst/>
          </a:prstGeom>
        </p:spPr>
      </p:pic>
      <p:pic>
        <p:nvPicPr>
          <p:cNvPr id="4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3A48E70-6AAF-27A7-674F-C0EAEC818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664" y="563680"/>
            <a:ext cx="4252822" cy="443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58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" name="Imagen 3">
            <a:extLst>
              <a:ext uri="{FF2B5EF4-FFF2-40B4-BE49-F238E27FC236}">
                <a16:creationId xmlns:a16="http://schemas.microsoft.com/office/drawing/2014/main" id="{A7C749CD-0948-E792-BC88-07786443E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60" y="278741"/>
            <a:ext cx="4115518" cy="4215800"/>
          </a:xfrm>
          <a:prstGeom prst="rect">
            <a:avLst/>
          </a:prstGeom>
        </p:spPr>
      </p:pic>
      <p:pic>
        <p:nvPicPr>
          <p:cNvPr id="4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BDCB8A95-C92F-B01C-B023-70E4B5302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287" y="352170"/>
            <a:ext cx="4597879" cy="47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79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B6263E9-80ED-8344-33D3-9D7EFFBCB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96" y="773261"/>
            <a:ext cx="4986067" cy="2177213"/>
          </a:xfrm>
          <a:prstGeom prst="rect">
            <a:avLst/>
          </a:prstGeom>
        </p:spPr>
      </p:pic>
      <p:pic>
        <p:nvPicPr>
          <p:cNvPr id="5" name="Imagen 5" descr="Escala de tiempo&#10;&#10;Descripción generada automáticamente">
            <a:extLst>
              <a:ext uri="{FF2B5EF4-FFF2-40B4-BE49-F238E27FC236}">
                <a16:creationId xmlns:a16="http://schemas.microsoft.com/office/drawing/2014/main" id="{8FAD0794-3B29-4439-F2B4-322E8084B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891" y="974165"/>
            <a:ext cx="5518030" cy="177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80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8FD3BBF-1DC7-B8BE-5808-1111389B8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51" y="535230"/>
            <a:ext cx="3620218" cy="2753917"/>
          </a:xfrm>
          <a:prstGeom prst="rect">
            <a:avLst/>
          </a:prstGeom>
        </p:spPr>
      </p:pic>
      <p:pic>
        <p:nvPicPr>
          <p:cNvPr id="5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7791C03-5C7B-BAF8-FE34-A9BC5F3E6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1683" y="291733"/>
            <a:ext cx="4684143" cy="4204195"/>
          </a:xfrm>
          <a:prstGeom prst="rect">
            <a:avLst/>
          </a:prstGeom>
        </p:spPr>
      </p:pic>
      <p:pic>
        <p:nvPicPr>
          <p:cNvPr id="6" name="Imagen 6" descr="Texto, Icono&#10;&#10;Descripción generada automáticamente">
            <a:extLst>
              <a:ext uri="{FF2B5EF4-FFF2-40B4-BE49-F238E27FC236}">
                <a16:creationId xmlns:a16="http://schemas.microsoft.com/office/drawing/2014/main" id="{81C69323-843B-EF31-0BAC-9DF7F11F16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0929" y="3973413"/>
            <a:ext cx="4612256" cy="136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5874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DarkSeedLeftStep">
      <a:dk1>
        <a:srgbClr val="000000"/>
      </a:dk1>
      <a:lt1>
        <a:srgbClr val="FFFFFF"/>
      </a:lt1>
      <a:dk2>
        <a:srgbClr val="1E301B"/>
      </a:dk2>
      <a:lt2>
        <a:srgbClr val="F1F0F3"/>
      </a:lt2>
      <a:accent1>
        <a:srgbClr val="85AE23"/>
      </a:accent1>
      <a:accent2>
        <a:srgbClr val="B4A118"/>
      </a:accent2>
      <a:accent3>
        <a:srgbClr val="E2802D"/>
      </a:accent3>
      <a:accent4>
        <a:srgbClr val="D1231C"/>
      </a:accent4>
      <a:accent5>
        <a:srgbClr val="E22D71"/>
      </a:accent5>
      <a:accent6>
        <a:srgbClr val="D11CAB"/>
      </a:accent6>
      <a:hlink>
        <a:srgbClr val="C34D66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TornVTI">
  <a:themeElements>
    <a:clrScheme name="AnalogousFromRegularSeedLeftStep">
      <a:dk1>
        <a:srgbClr val="000000"/>
      </a:dk1>
      <a:lt1>
        <a:srgbClr val="FFFFFF"/>
      </a:lt1>
      <a:dk2>
        <a:srgbClr val="1C322E"/>
      </a:dk2>
      <a:lt2>
        <a:srgbClr val="E8E3E2"/>
      </a:lt2>
      <a:accent1>
        <a:srgbClr val="2AB0D5"/>
      </a:accent1>
      <a:accent2>
        <a:srgbClr val="17B495"/>
      </a:accent2>
      <a:accent3>
        <a:srgbClr val="25BA5E"/>
      </a:accent3>
      <a:accent4>
        <a:srgbClr val="1EBC18"/>
      </a:accent4>
      <a:accent5>
        <a:srgbClr val="64B424"/>
      </a:accent5>
      <a:accent6>
        <a:srgbClr val="96AA16"/>
      </a:accent6>
      <a:hlink>
        <a:srgbClr val="BF5B3F"/>
      </a:hlink>
      <a:folHlink>
        <a:srgbClr val="7F7F7F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5E7738621F07D4BAF3FD0F969A873F5" ma:contentTypeVersion="7" ma:contentTypeDescription="Crear nuevo documento." ma:contentTypeScope="" ma:versionID="7c12e2a8e1c8ca384a08f3d9c97911f8">
  <xsd:schema xmlns:xsd="http://www.w3.org/2001/XMLSchema" xmlns:xs="http://www.w3.org/2001/XMLSchema" xmlns:p="http://schemas.microsoft.com/office/2006/metadata/properties" xmlns:ns2="b3ab4e21-7829-42d9-8b7f-ce78047bde68" xmlns:ns3="12a19df3-a849-4dbc-8e97-211bcace35d0" targetNamespace="http://schemas.microsoft.com/office/2006/metadata/properties" ma:root="true" ma:fieldsID="eff886aa394334ad7d44a2a6ea4c1999" ns2:_="" ns3:_="">
    <xsd:import namespace="b3ab4e21-7829-42d9-8b7f-ce78047bde68"/>
    <xsd:import namespace="12a19df3-a849-4dbc-8e97-211bcace35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ab4e21-7829-42d9-8b7f-ce78047bde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19df3-a849-4dbc-8e97-211bcace35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A5EEF1-9794-4EBD-93EB-926A9C3D65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FBD59D-8303-440C-B768-ACB85457F17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E86767C-182C-4449-8E7D-E9AC52A457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ab4e21-7829-42d9-8b7f-ce78047bde68"/>
    <ds:schemaRef ds:uri="12a19df3-a849-4dbc-8e97-211bcace35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SketchLinesVTI</vt:lpstr>
      <vt:lpstr>TornVTI</vt:lpstr>
      <vt:lpstr>IMTLazarus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IMTLazarus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503</cp:revision>
  <dcterms:created xsi:type="dcterms:W3CDTF">2022-09-27T07:08:23Z</dcterms:created>
  <dcterms:modified xsi:type="dcterms:W3CDTF">2022-11-07T10:07:47Z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0x01010075E7738621F07D4BAF3FD0F969A873F5</vt:lpwstr>
  </property>
</Properties>
</file>